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g+ITTLAl31fG3W2FBRMLCmN+wg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973A7D-9161-46B5-87FA-49041436F381}">
  <a:tblStyle styleId="{65973A7D-9161-46B5-87FA-49041436F38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4C1D7D00-6915-4C28-BE48-018A4DAFDBFE}"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fill>
          <a:solidFill>
            <a:schemeClr val="dk1">
              <a:alpha val="20000"/>
            </a:schemeClr>
          </a:solidFill>
        </a:fill>
      </a:tcStyle>
    </a:band1H>
    <a:band2H>
      <a:tcTxStyle b="off" i="off"/>
    </a:band2H>
    <a:band1V>
      <a:tcTxStyle b="off" i="off"/>
      <a:tcStyle>
        <a:fill>
          <a:solidFill>
            <a:schemeClr val="dk1">
              <a:alpha val="20000"/>
            </a:schemeClr>
          </a:solidFill>
        </a:fill>
      </a:tcStyle>
    </a:band1V>
    <a:band2V>
      <a:tcTxStyle b="off" i="off"/>
    </a:band2V>
    <a:lastCol>
      <a:tcTxStyle b="on" i="off"/>
    </a:lastCol>
    <a:firstCol>
      <a:tcTxStyle b="on" i="off"/>
    </a:firstCol>
    <a:lastRow>
      <a:tcTxStyle b="on" i="off"/>
      <a:tcStyle>
        <a:tcBdr>
          <a:top>
            <a:ln cap="flat" cmpd="sng" w="12700">
              <a:solidFill>
                <a:schemeClr val="dk1"/>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12700">
              <a:solidFill>
                <a:schemeClr val="dk1"/>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7" name="Google Shape;25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2" name="Google Shape;27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 name="Google Shape;31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1" name="Google Shape;35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6" name="Google Shape;406;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6" name="Google Shape;41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8" name="Google Shape;428;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9" name="Google Shape;43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9" name="Google Shape;449;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3" name="Google Shape;463;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3" name="Google Shape;473;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3" name="Google Shape;483;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e9252d83fb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2e9252d83f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1"/>
          <p:cNvSpPr/>
          <p:nvPr>
            <p:ph idx="2" type="pic"/>
          </p:nvPr>
        </p:nvSpPr>
        <p:spPr>
          <a:xfrm>
            <a:off x="5183188" y="987425"/>
            <a:ext cx="6172200" cy="4873625"/>
          </a:xfrm>
          <a:prstGeom prst="rect">
            <a:avLst/>
          </a:prstGeom>
          <a:noFill/>
          <a:ln>
            <a:noFill/>
          </a:ln>
        </p:spPr>
      </p:sp>
      <p:sp>
        <p:nvSpPr>
          <p:cNvPr id="64" name="Google Shape;64;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26.pn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3.png"/><Relationship Id="rId8"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hyperlink" Target="https://copleyathletics.org/final-form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copleyrunning.com/calendar-xc"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jpg"/><Relationship Id="rId4" Type="http://schemas.openxmlformats.org/officeDocument/2006/relationships/image" Target="../media/image12.png"/><Relationship Id="rId5"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sportshub2-uploads.vnn-prod.zone/files/sites/635/2020/09/29162808/Athletic-Code-of-Conduct.pdf" TargetMode="External"/><Relationship Id="rId4" Type="http://schemas.openxmlformats.org/officeDocument/2006/relationships/hyperlink" Target="https://www.ohsaa.org/Eligibility" TargetMode="External"/><Relationship Id="rId5" Type="http://schemas.openxmlformats.org/officeDocument/2006/relationships/hyperlink" Target="https://drive.google.com/file/d/1t0rHpja6ehXuKrzyhaX2ftbySykTIWte/view?usp=shar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3.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caasbc.com/membership" TargetMode="Externa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jpg"/><Relationship Id="rId4" Type="http://schemas.openxmlformats.org/officeDocument/2006/relationships/image" Target="../media/image25.png"/><Relationship Id="rId5" Type="http://schemas.openxmlformats.org/officeDocument/2006/relationships/hyperlink" Target="https://www.facebook.com/copleyhsxc" TargetMode="External"/><Relationship Id="rId6" Type="http://schemas.openxmlformats.org/officeDocument/2006/relationships/hyperlink" Target="https://copleyathletic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23.png"/><Relationship Id="rId5" Type="http://schemas.openxmlformats.org/officeDocument/2006/relationships/image" Target="../media/image17.png"/><Relationship Id="rId6"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docs.google.com/spreadsheets/d/1I_MrU52kxdQCZTIDnmozKBrKUudzePmx4P4vYJThAHQ/edit#gid=163508918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docs.google.com/document/d/1rHYnaC3pNuhJPVc4sHOiNJJPqf9aZIElgCRNIbfesHU/edit?usp=sharing" TargetMode="External"/><Relationship Id="rId4" Type="http://schemas.openxmlformats.org/officeDocument/2006/relationships/hyperlink" Target="https://docs.google.com/document/d/1uKSEeYQrkdrbxHdKAgo1GwJ9UpZILOKt2yph4YsGA9A/edit?usp=sharing" TargetMode="External"/><Relationship Id="rId5" Type="http://schemas.openxmlformats.org/officeDocument/2006/relationships/hyperlink" Target="https://docs.google.com/document/d/1uKSEeYQrkdrbxHdKAgo1GwJ9UpZILOKt2yph4YsGA9A/edit?usp=shar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docs.google.com/spreadsheets/d/1I_MrU52kxdQCZTIDnmozKBrKUudzePmx4P4vYJThAHQ/edit#gid=163508918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docs.google.com/document/d/1ljETkV3XkOvM4t4KTkMn2FxymfMos9bCTBC9e_UoQoc/edit?usp=sharing" TargetMode="External"/><Relationship Id="rId4" Type="http://schemas.openxmlformats.org/officeDocument/2006/relationships/hyperlink" Target="https://docs.google.com/document/d/1QeJ-XsSk7BhSz1B6-rEAZ4oj0a6F_ezmQMJZC26BeD4/edit?usp=sharing" TargetMode="External"/><Relationship Id="rId10" Type="http://schemas.openxmlformats.org/officeDocument/2006/relationships/hyperlink" Target="https://docs.google.com/document/d/1X_qmumLxTHgHZjNmP4RS67jy1N5a6YVyGIcVDx5oZ1c/edit?usp=sharing" TargetMode="External"/><Relationship Id="rId9" Type="http://schemas.openxmlformats.org/officeDocument/2006/relationships/hyperlink" Target="https://docs.google.com/document/d/1iEfU7PQpmegUy0rTIISqyPa8INskbAWXI-OU_4cZd5w/edit?usp=sharing" TargetMode="External"/><Relationship Id="rId5" Type="http://schemas.openxmlformats.org/officeDocument/2006/relationships/hyperlink" Target="https://docs.google.com/document/d/1FjJbn8A9VSNYsOinaPVXl6Yej5px4DmtqPFcpTZd4nE/edit?usp=sharing" TargetMode="External"/><Relationship Id="rId6" Type="http://schemas.openxmlformats.org/officeDocument/2006/relationships/hyperlink" Target="https://docs.google.com/document/d/1FjJbn8A9VSNYsOinaPVXl6Yej5px4DmtqPFcpTZd4nE/edit?usp=sharing" TargetMode="External"/><Relationship Id="rId7" Type="http://schemas.openxmlformats.org/officeDocument/2006/relationships/hyperlink" Target="https://docs.google.com/document/d/1FjJbn8A9VSNYsOinaPVXl6Yej5px4DmtqPFcpTZd4nE/edit?usp=sharing" TargetMode="External"/><Relationship Id="rId8" Type="http://schemas.openxmlformats.org/officeDocument/2006/relationships/hyperlink" Target="https://docs.google.com/document/d/1iEfU7PQpmegUy0rTIISqyPa8INskbAWXI-OU_4cZd5w/edit?usp=sharin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eb3.ncaa.org/ecwr3/" TargetMode="Externa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png"/><Relationship Id="rId4" Type="http://schemas.openxmlformats.org/officeDocument/2006/relationships/hyperlink" Target="mailto:eric.driscoll@copley-fairlawn.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hyperlink" Target="mailto:eric.driscoll@copley-fairlawn.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0.png"/><Relationship Id="rId5" Type="http://schemas.openxmlformats.org/officeDocument/2006/relationships/image" Target="../media/image34.png"/><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5" name="Google Shape;85;p1"/>
          <p:cNvPicPr preferRelativeResize="0"/>
          <p:nvPr/>
        </p:nvPicPr>
        <p:blipFill rotWithShape="1">
          <a:blip r:embed="rId3">
            <a:alphaModFix/>
          </a:blip>
          <a:srcRect b="-2" l="9090" r="0" t="16854"/>
          <a:stretch/>
        </p:blipFill>
        <p:spPr>
          <a:xfrm>
            <a:off x="-2" y="10"/>
            <a:ext cx="8668512" cy="6857990"/>
          </a:xfrm>
          <a:prstGeom prst="rect">
            <a:avLst/>
          </a:prstGeom>
          <a:noFill/>
          <a:ln>
            <a:noFill/>
          </a:ln>
        </p:spPr>
      </p:pic>
      <p:sp>
        <p:nvSpPr>
          <p:cNvPr id="86" name="Google Shape;86;p1"/>
          <p:cNvSpPr/>
          <p:nvPr/>
        </p:nvSpPr>
        <p:spPr>
          <a:xfrm flipH="1">
            <a:off x="2788244" y="0"/>
            <a:ext cx="9403756" cy="6858000"/>
          </a:xfrm>
          <a:prstGeom prst="rect">
            <a:avLst/>
          </a:prstGeom>
          <a:gradFill>
            <a:gsLst>
              <a:gs pos="0">
                <a:srgbClr val="000000">
                  <a:alpha val="0"/>
                </a:srgbClr>
              </a:gs>
              <a:gs pos="30000">
                <a:srgbClr val="000000">
                  <a:alpha val="63529"/>
                </a:srgbClr>
              </a:gs>
              <a:gs pos="58000">
                <a:schemeClr val="dk1"/>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txBox="1"/>
          <p:nvPr>
            <p:ph type="ctrTitle"/>
          </p:nvPr>
        </p:nvSpPr>
        <p:spPr>
          <a:xfrm>
            <a:off x="7848600" y="1122363"/>
            <a:ext cx="4023360" cy="320413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alibri"/>
              <a:buNone/>
            </a:pPr>
            <a:r>
              <a:rPr lang="en-US" sz="4800">
                <a:solidFill>
                  <a:schemeClr val="lt1"/>
                </a:solidFill>
              </a:rPr>
              <a:t>2025 Copley High School Cross Country	</a:t>
            </a:r>
            <a:endParaRPr/>
          </a:p>
        </p:txBody>
      </p:sp>
      <p:sp>
        <p:nvSpPr>
          <p:cNvPr id="88" name="Google Shape;88;p1"/>
          <p:cNvSpPr txBox="1"/>
          <p:nvPr>
            <p:ph idx="1" type="subTitle"/>
          </p:nvPr>
        </p:nvSpPr>
        <p:spPr>
          <a:xfrm>
            <a:off x="7848600" y="4872922"/>
            <a:ext cx="4023360" cy="12081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None/>
            </a:pPr>
            <a:r>
              <a:rPr lang="en-US" sz="2000">
                <a:solidFill>
                  <a:schemeClr val="lt1"/>
                </a:solidFill>
              </a:rPr>
              <a:t>Parent Meeting</a:t>
            </a:r>
            <a:endParaRPr/>
          </a:p>
          <a:p>
            <a:pPr indent="0" lvl="0" marL="0" rtl="0" algn="l">
              <a:lnSpc>
                <a:spcPct val="90000"/>
              </a:lnSpc>
              <a:spcBef>
                <a:spcPts val="0"/>
              </a:spcBef>
              <a:spcAft>
                <a:spcPts val="0"/>
              </a:spcAft>
              <a:buClr>
                <a:schemeClr val="lt1"/>
              </a:buClr>
              <a:buSzPts val="2000"/>
              <a:buNone/>
            </a:pPr>
            <a:r>
              <a:rPr lang="en-US" sz="2000">
                <a:solidFill>
                  <a:schemeClr val="lt1"/>
                </a:solidFill>
              </a:rPr>
              <a:t>Coach Driscoll</a:t>
            </a:r>
            <a:endParaRPr/>
          </a:p>
          <a:p>
            <a:pPr indent="0" lvl="0" marL="0" rtl="0" algn="l">
              <a:lnSpc>
                <a:spcPct val="90000"/>
              </a:lnSpc>
              <a:spcBef>
                <a:spcPts val="0"/>
              </a:spcBef>
              <a:spcAft>
                <a:spcPts val="0"/>
              </a:spcAft>
              <a:buClr>
                <a:schemeClr val="lt1"/>
              </a:buClr>
              <a:buSzPts val="2000"/>
              <a:buNone/>
            </a:pPr>
            <a:r>
              <a:rPr lang="en-US" sz="2000">
                <a:solidFill>
                  <a:schemeClr val="lt1"/>
                </a:solidFill>
              </a:rPr>
              <a:t>Copley High School Head Boys and Girls Cross Country Coach</a:t>
            </a:r>
            <a:endParaRPr/>
          </a:p>
          <a:p>
            <a:pPr indent="0" lvl="0" marL="0" rtl="0" algn="l">
              <a:lnSpc>
                <a:spcPct val="90000"/>
              </a:lnSpc>
              <a:spcBef>
                <a:spcPts val="0"/>
              </a:spcBef>
              <a:spcAft>
                <a:spcPts val="0"/>
              </a:spcAft>
              <a:buClr>
                <a:schemeClr val="dk1"/>
              </a:buClr>
              <a:buSzPts val="2000"/>
              <a:buNone/>
            </a:pPr>
            <a:r>
              <a:t/>
            </a:r>
            <a:endParaRPr sz="2000">
              <a:solidFill>
                <a:schemeClr val="lt1"/>
              </a:solidFill>
            </a:endParaRPr>
          </a:p>
          <a:p>
            <a:pPr indent="0" lvl="0" marL="0" rtl="0" algn="l">
              <a:lnSpc>
                <a:spcPct val="90000"/>
              </a:lnSpc>
              <a:spcBef>
                <a:spcPts val="0"/>
              </a:spcBef>
              <a:spcAft>
                <a:spcPts val="0"/>
              </a:spcAft>
              <a:buClr>
                <a:schemeClr val="dk1"/>
              </a:buClr>
              <a:buSzPts val="2000"/>
              <a:buNone/>
            </a:pPr>
            <a:r>
              <a:t/>
            </a:r>
            <a:endParaRPr sz="2000">
              <a:solidFill>
                <a:schemeClr val="lt1"/>
              </a:solidFill>
            </a:endParaRPr>
          </a:p>
        </p:txBody>
      </p:sp>
      <p:sp>
        <p:nvSpPr>
          <p:cNvPr id="89" name="Google Shape;89;p1"/>
          <p:cNvSpPr/>
          <p:nvPr/>
        </p:nvSpPr>
        <p:spPr>
          <a:xfrm rot="5400000">
            <a:off x="8130540" y="346791"/>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0" name="Google Shape;90;p1"/>
          <p:cNvSpPr/>
          <p:nvPr/>
        </p:nvSpPr>
        <p:spPr>
          <a:xfrm>
            <a:off x="7851648" y="4546920"/>
            <a:ext cx="4023360" cy="1828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9"/>
          <p:cNvSpPr/>
          <p:nvPr/>
        </p:nvSpPr>
        <p:spPr>
          <a:xfrm flipH="1">
            <a:off x="2" y="0"/>
            <a:ext cx="12191998" cy="2170031"/>
          </a:xfrm>
          <a:prstGeom prst="rect">
            <a:avLst/>
          </a:prstGeom>
          <a:gradFill>
            <a:gsLst>
              <a:gs pos="0">
                <a:srgbClr val="000000">
                  <a:alpha val="95294"/>
                </a:srgbClr>
              </a:gs>
              <a:gs pos="100000">
                <a:srgbClr val="2F5496"/>
              </a:gs>
            </a:gsLst>
            <a:lin ang="197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p9"/>
          <p:cNvSpPr/>
          <p:nvPr/>
        </p:nvSpPr>
        <p:spPr>
          <a:xfrm flipH="1">
            <a:off x="8082819" y="0"/>
            <a:ext cx="4097211" cy="2170661"/>
          </a:xfrm>
          <a:prstGeom prst="rect">
            <a:avLst/>
          </a:prstGeom>
          <a:gradFill>
            <a:gsLst>
              <a:gs pos="0">
                <a:srgbClr val="1F3864">
                  <a:alpha val="67450"/>
                </a:srgbClr>
              </a:gs>
              <a:gs pos="19000">
                <a:srgbClr val="1F3864">
                  <a:alpha val="67450"/>
                </a:srgbClr>
              </a:gs>
              <a:gs pos="100000">
                <a:srgbClr val="4472C4">
                  <a:alpha val="47450"/>
                </a:srgbClr>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6" name="Google Shape;196;p9"/>
          <p:cNvSpPr/>
          <p:nvPr/>
        </p:nvSpPr>
        <p:spPr>
          <a:xfrm flipH="1" rot="-5400000">
            <a:off x="5010646" y="-5010043"/>
            <a:ext cx="2170709" cy="12192000"/>
          </a:xfrm>
          <a:prstGeom prst="rect">
            <a:avLst/>
          </a:prstGeom>
          <a:gradFill>
            <a:gsLst>
              <a:gs pos="0">
                <a:srgbClr val="2F5496">
                  <a:alpha val="15294"/>
                </a:srgbClr>
              </a:gs>
              <a:gs pos="23000">
                <a:srgbClr val="2F5496">
                  <a:alpha val="15294"/>
                </a:srgbClr>
              </a:gs>
              <a:gs pos="99000">
                <a:srgbClr val="000000">
                  <a:alpha val="44313"/>
                </a:srgbClr>
              </a:gs>
              <a:gs pos="100000">
                <a:srgbClr val="000000">
                  <a:alpha val="44313"/>
                </a:srgbClr>
              </a:gs>
            </a:gsLst>
            <a:lin ang="210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7" name="Google Shape;197;p9"/>
          <p:cNvSpPr txBox="1"/>
          <p:nvPr>
            <p:ph type="title"/>
          </p:nvPr>
        </p:nvSpPr>
        <p:spPr>
          <a:xfrm>
            <a:off x="1383564" y="348865"/>
            <a:ext cx="9718111" cy="157644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Team Goals</a:t>
            </a:r>
            <a:endParaRPr/>
          </a:p>
        </p:txBody>
      </p:sp>
      <p:grpSp>
        <p:nvGrpSpPr>
          <p:cNvPr id="198" name="Google Shape;198;p9"/>
          <p:cNvGrpSpPr/>
          <p:nvPr/>
        </p:nvGrpSpPr>
        <p:grpSpPr>
          <a:xfrm>
            <a:off x="1734567" y="2696127"/>
            <a:ext cx="8746933" cy="2143535"/>
            <a:chOff x="1090511" y="80148"/>
            <a:chExt cx="8746933" cy="2143535"/>
          </a:xfrm>
        </p:grpSpPr>
        <p:sp>
          <p:nvSpPr>
            <p:cNvPr id="199" name="Google Shape;199;p9"/>
            <p:cNvSpPr/>
            <p:nvPr/>
          </p:nvSpPr>
          <p:spPr>
            <a:xfrm>
              <a:off x="1090511" y="80148"/>
              <a:ext cx="758100" cy="7581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9"/>
            <p:cNvSpPr/>
            <p:nvPr/>
          </p:nvSpPr>
          <p:spPr>
            <a:xfrm>
              <a:off x="1249741" y="239377"/>
              <a:ext cx="439800" cy="4398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9"/>
            <p:cNvSpPr/>
            <p:nvPr/>
          </p:nvSpPr>
          <p:spPr>
            <a:xfrm>
              <a:off x="2011228" y="80148"/>
              <a:ext cx="1787400" cy="758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9"/>
            <p:cNvSpPr txBox="1"/>
            <p:nvPr/>
          </p:nvSpPr>
          <p:spPr>
            <a:xfrm>
              <a:off x="2011228" y="80148"/>
              <a:ext cx="1787400" cy="758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Have fun! Enjoy practicing and competing. </a:t>
              </a:r>
              <a:endParaRPr b="0" i="0" sz="1400" u="none" cap="none" strike="noStrike">
                <a:solidFill>
                  <a:srgbClr val="000000"/>
                </a:solidFill>
                <a:latin typeface="Arial"/>
                <a:ea typeface="Arial"/>
                <a:cs typeface="Arial"/>
                <a:sym typeface="Arial"/>
              </a:endParaRPr>
            </a:p>
          </p:txBody>
        </p:sp>
        <p:sp>
          <p:nvSpPr>
            <p:cNvPr id="203" name="Google Shape;203;p9"/>
            <p:cNvSpPr/>
            <p:nvPr/>
          </p:nvSpPr>
          <p:spPr>
            <a:xfrm>
              <a:off x="4109919" y="80148"/>
              <a:ext cx="758100" cy="7581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9"/>
            <p:cNvSpPr/>
            <p:nvPr/>
          </p:nvSpPr>
          <p:spPr>
            <a:xfrm>
              <a:off x="4269149" y="239377"/>
              <a:ext cx="439800" cy="4398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9"/>
            <p:cNvSpPr/>
            <p:nvPr/>
          </p:nvSpPr>
          <p:spPr>
            <a:xfrm>
              <a:off x="5030636" y="80148"/>
              <a:ext cx="1787400" cy="758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9"/>
            <p:cNvSpPr txBox="1"/>
            <p:nvPr/>
          </p:nvSpPr>
          <p:spPr>
            <a:xfrm>
              <a:off x="5030636" y="80148"/>
              <a:ext cx="1787400" cy="758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Train judiciously to assure the peak performance occurs at the end of the season.</a:t>
              </a:r>
              <a:endParaRPr b="0" i="0" sz="1400" u="none" cap="none" strike="noStrike">
                <a:solidFill>
                  <a:srgbClr val="000000"/>
                </a:solidFill>
                <a:latin typeface="Arial"/>
                <a:ea typeface="Arial"/>
                <a:cs typeface="Arial"/>
                <a:sym typeface="Arial"/>
              </a:endParaRPr>
            </a:p>
          </p:txBody>
        </p:sp>
        <p:sp>
          <p:nvSpPr>
            <p:cNvPr id="207" name="Google Shape;207;p9"/>
            <p:cNvSpPr/>
            <p:nvPr/>
          </p:nvSpPr>
          <p:spPr>
            <a:xfrm>
              <a:off x="7129327" y="80148"/>
              <a:ext cx="758100" cy="7581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9"/>
            <p:cNvSpPr/>
            <p:nvPr/>
          </p:nvSpPr>
          <p:spPr>
            <a:xfrm>
              <a:off x="7288557" y="239377"/>
              <a:ext cx="439800" cy="43980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9"/>
            <p:cNvSpPr/>
            <p:nvPr/>
          </p:nvSpPr>
          <p:spPr>
            <a:xfrm>
              <a:off x="8050044" y="80148"/>
              <a:ext cx="1787400" cy="758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9"/>
            <p:cNvSpPr txBox="1"/>
            <p:nvPr/>
          </p:nvSpPr>
          <p:spPr>
            <a:xfrm>
              <a:off x="8050044" y="80148"/>
              <a:ext cx="1787400" cy="758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Be punctual and have good communication.</a:t>
              </a:r>
              <a:endParaRPr b="0" i="0" sz="1400" u="none" cap="none" strike="noStrike">
                <a:solidFill>
                  <a:srgbClr val="000000"/>
                </a:solidFill>
                <a:latin typeface="Arial"/>
                <a:ea typeface="Arial"/>
                <a:cs typeface="Arial"/>
                <a:sym typeface="Arial"/>
              </a:endParaRPr>
            </a:p>
          </p:txBody>
        </p:sp>
        <p:sp>
          <p:nvSpPr>
            <p:cNvPr id="211" name="Google Shape;211;p9"/>
            <p:cNvSpPr/>
            <p:nvPr/>
          </p:nvSpPr>
          <p:spPr>
            <a:xfrm>
              <a:off x="1090511" y="1465583"/>
              <a:ext cx="758100" cy="758100"/>
            </a:xfrm>
            <a:prstGeom prst="ellipse">
              <a:avLst/>
            </a:prstGeom>
            <a:solidFill>
              <a:srgbClr val="599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9"/>
            <p:cNvSpPr/>
            <p:nvPr/>
          </p:nvSpPr>
          <p:spPr>
            <a:xfrm>
              <a:off x="1249741" y="1624813"/>
              <a:ext cx="439800" cy="439800"/>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9"/>
            <p:cNvSpPr/>
            <p:nvPr/>
          </p:nvSpPr>
          <p:spPr>
            <a:xfrm>
              <a:off x="2011228" y="1465583"/>
              <a:ext cx="1787400" cy="758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9"/>
            <p:cNvSpPr txBox="1"/>
            <p:nvPr/>
          </p:nvSpPr>
          <p:spPr>
            <a:xfrm>
              <a:off x="2011228" y="1465583"/>
              <a:ext cx="1787400" cy="758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Stay Healthy – Get required sleep, nutrition and balance between school and activities.</a:t>
              </a:r>
              <a:endParaRPr b="0" i="0" sz="1400" u="none" cap="none" strike="noStrike">
                <a:solidFill>
                  <a:srgbClr val="000000"/>
                </a:solidFill>
                <a:latin typeface="Arial"/>
                <a:ea typeface="Arial"/>
                <a:cs typeface="Arial"/>
                <a:sym typeface="Arial"/>
              </a:endParaRPr>
            </a:p>
          </p:txBody>
        </p:sp>
        <p:sp>
          <p:nvSpPr>
            <p:cNvPr id="215" name="Google Shape;215;p9"/>
            <p:cNvSpPr/>
            <p:nvPr/>
          </p:nvSpPr>
          <p:spPr>
            <a:xfrm>
              <a:off x="4109919" y="1465583"/>
              <a:ext cx="758100" cy="7581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9"/>
            <p:cNvSpPr/>
            <p:nvPr/>
          </p:nvSpPr>
          <p:spPr>
            <a:xfrm>
              <a:off x="4269149" y="1624813"/>
              <a:ext cx="439800" cy="439800"/>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9"/>
            <p:cNvSpPr/>
            <p:nvPr/>
          </p:nvSpPr>
          <p:spPr>
            <a:xfrm>
              <a:off x="5030636" y="1465583"/>
              <a:ext cx="1787400" cy="758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9"/>
            <p:cNvSpPr/>
            <p:nvPr/>
          </p:nvSpPr>
          <p:spPr>
            <a:xfrm>
              <a:off x="7129327" y="1465583"/>
              <a:ext cx="758100" cy="7581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9"/>
            <p:cNvSpPr/>
            <p:nvPr/>
          </p:nvSpPr>
          <p:spPr>
            <a:xfrm>
              <a:off x="7288557" y="1624813"/>
              <a:ext cx="439800" cy="439800"/>
            </a:xfrm>
            <a:prstGeom prst="rect">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9"/>
            <p:cNvSpPr/>
            <p:nvPr/>
          </p:nvSpPr>
          <p:spPr>
            <a:xfrm>
              <a:off x="8050044" y="1465583"/>
              <a:ext cx="1787400" cy="758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9"/>
            <p:cNvSpPr txBox="1"/>
            <p:nvPr/>
          </p:nvSpPr>
          <p:spPr>
            <a:xfrm>
              <a:off x="8050044" y="1465583"/>
              <a:ext cx="1787400" cy="758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COMPETE </a:t>
              </a:r>
              <a:r>
                <a:rPr lang="en-US" sz="1200">
                  <a:solidFill>
                    <a:schemeClr val="dk1"/>
                  </a:solidFill>
                  <a:latin typeface="Calibri"/>
                  <a:ea typeface="Calibri"/>
                  <a:cs typeface="Calibri"/>
                  <a:sym typeface="Calibri"/>
                </a:rPr>
                <a:t>in OHSAA Post Season Districts - Regionals - State</a:t>
              </a:r>
              <a:endParaRPr b="0" i="0" sz="1400" u="none" cap="none" strike="noStrike">
                <a:solidFill>
                  <a:srgbClr val="000000"/>
                </a:solidFill>
                <a:latin typeface="Arial"/>
                <a:ea typeface="Arial"/>
                <a:cs typeface="Arial"/>
                <a:sym typeface="Arial"/>
              </a:endParaRPr>
            </a:p>
          </p:txBody>
        </p:sp>
        <p:sp>
          <p:nvSpPr>
            <p:cNvPr id="222" name="Google Shape;222;p9"/>
            <p:cNvSpPr txBox="1"/>
            <p:nvPr/>
          </p:nvSpPr>
          <p:spPr>
            <a:xfrm>
              <a:off x="5030636" y="1465583"/>
              <a:ext cx="1787400" cy="758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COMPETE in our </a:t>
              </a:r>
              <a:r>
                <a:rPr b="0" i="0" lang="en-US" sz="1200" u="none" cap="none" strike="noStrike">
                  <a:solidFill>
                    <a:schemeClr val="dk1"/>
                  </a:solidFill>
                  <a:latin typeface="Calibri"/>
                  <a:ea typeface="Calibri"/>
                  <a:cs typeface="Calibri"/>
                  <a:sym typeface="Calibri"/>
                </a:rPr>
                <a:t>American Division of the Suburban League</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8" name="Google Shape;228;p10"/>
          <p:cNvSpPr txBox="1"/>
          <p:nvPr>
            <p:ph type="title"/>
          </p:nvPr>
        </p:nvSpPr>
        <p:spPr>
          <a:xfrm>
            <a:off x="5596501" y="489508"/>
            <a:ext cx="5754896" cy="166756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Registration in Final Forms</a:t>
            </a:r>
            <a:endParaRPr/>
          </a:p>
        </p:txBody>
      </p:sp>
      <p:pic>
        <p:nvPicPr>
          <p:cNvPr descr="FinalForms: FinalForms offers Attendance Mode for Coaches" id="229" name="Google Shape;229;p10"/>
          <p:cNvPicPr preferRelativeResize="0"/>
          <p:nvPr/>
        </p:nvPicPr>
        <p:blipFill rotWithShape="1">
          <a:blip r:embed="rId3">
            <a:alphaModFix/>
          </a:blip>
          <a:srcRect b="0" l="0" r="0" t="0"/>
          <a:stretch/>
        </p:blipFill>
        <p:spPr>
          <a:xfrm>
            <a:off x="1068130" y="1532926"/>
            <a:ext cx="3876165" cy="3360452"/>
          </a:xfrm>
          <a:prstGeom prst="rect">
            <a:avLst/>
          </a:prstGeom>
          <a:noFill/>
          <a:ln>
            <a:noFill/>
          </a:ln>
        </p:spPr>
      </p:pic>
      <p:sp>
        <p:nvSpPr>
          <p:cNvPr id="230" name="Google Shape;230;p10"/>
          <p:cNvSpPr txBox="1"/>
          <p:nvPr>
            <p:ph idx="1" type="body"/>
          </p:nvPr>
        </p:nvSpPr>
        <p:spPr>
          <a:xfrm>
            <a:off x="5596502" y="2405894"/>
            <a:ext cx="5754896" cy="31974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All Athletes MUST Be Registered in Final Forms prior to first practice on 8/1/2025</a:t>
            </a:r>
            <a:endParaRPr/>
          </a:p>
          <a:p>
            <a:pPr indent="-228600" lvl="0" marL="228600" rtl="0" algn="l">
              <a:lnSpc>
                <a:spcPct val="90000"/>
              </a:lnSpc>
              <a:spcBef>
                <a:spcPts val="1000"/>
              </a:spcBef>
              <a:spcAft>
                <a:spcPts val="0"/>
              </a:spcAft>
              <a:buClr>
                <a:schemeClr val="dk1"/>
              </a:buClr>
              <a:buSzPts val="2000"/>
              <a:buChar char="•"/>
            </a:pPr>
            <a:r>
              <a:rPr lang="en-US" sz="2000"/>
              <a:t>Forms Must be Digitally Signed by Parent and Student</a:t>
            </a:r>
            <a:endParaRPr/>
          </a:p>
          <a:p>
            <a:pPr indent="-228600" lvl="0" marL="228600" rtl="0" algn="l">
              <a:lnSpc>
                <a:spcPct val="90000"/>
              </a:lnSpc>
              <a:spcBef>
                <a:spcPts val="1000"/>
              </a:spcBef>
              <a:spcAft>
                <a:spcPts val="0"/>
              </a:spcAft>
              <a:buClr>
                <a:schemeClr val="dk1"/>
              </a:buClr>
              <a:buSzPts val="2000"/>
              <a:buChar char="•"/>
            </a:pPr>
            <a:r>
              <a:rPr lang="en-US" sz="2000"/>
              <a:t>Physical Form Signed and Dated by Doctor, Athlete Cleared to participate and form Up To Date</a:t>
            </a:r>
            <a:endParaRPr/>
          </a:p>
          <a:p>
            <a:pPr indent="-228600" lvl="0" marL="228600" rtl="0" algn="l">
              <a:lnSpc>
                <a:spcPct val="90000"/>
              </a:lnSpc>
              <a:spcBef>
                <a:spcPts val="1000"/>
              </a:spcBef>
              <a:spcAft>
                <a:spcPts val="0"/>
              </a:spcAft>
              <a:buClr>
                <a:schemeClr val="dk1"/>
              </a:buClr>
              <a:buSzPts val="2000"/>
              <a:buChar char="•"/>
            </a:pPr>
            <a:r>
              <a:rPr lang="en-US" sz="2000" u="sng">
                <a:solidFill>
                  <a:schemeClr val="hlink"/>
                </a:solidFill>
                <a:hlinkClick r:id="rId4"/>
              </a:rPr>
              <a:t>Final Forms Information</a:t>
            </a:r>
            <a:endParaRPr sz="2000"/>
          </a:p>
        </p:txBody>
      </p:sp>
      <p:sp>
        <p:nvSpPr>
          <p:cNvPr id="231" name="Google Shape;231;p10"/>
          <p:cNvSpPr/>
          <p:nvPr/>
        </p:nvSpPr>
        <p:spPr>
          <a:xfrm flipH="1" rot="10800000">
            <a:off x="0" y="6400799"/>
            <a:ext cx="12192000" cy="456773"/>
          </a:xfrm>
          <a:prstGeom prst="rect">
            <a:avLst/>
          </a:prstGeom>
          <a:gradFill>
            <a:gsLst>
              <a:gs pos="0">
                <a:schemeClr val="accent1"/>
              </a:gs>
              <a:gs pos="90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2" name="Google Shape;232;p10"/>
          <p:cNvSpPr/>
          <p:nvPr/>
        </p:nvSpPr>
        <p:spPr>
          <a:xfrm flipH="1">
            <a:off x="4038600" y="6400799"/>
            <a:ext cx="8153398" cy="456772"/>
          </a:xfrm>
          <a:prstGeom prst="rect">
            <a:avLst/>
          </a:prstGeom>
          <a:gradFill>
            <a:gsLst>
              <a:gs pos="0">
                <a:srgbClr val="000000">
                  <a:alpha val="49411"/>
                </a:srgbClr>
              </a:gs>
              <a:gs pos="100000">
                <a:srgbClr val="2F5496"/>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8" name="Google Shape;238;p1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9" name="Google Shape;239;p11"/>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0" name="Google Shape;240;p11"/>
          <p:cNvSpPr/>
          <p:nvPr/>
        </p:nvSpPr>
        <p:spPr>
          <a:xfrm flipH="1" rot="5400000">
            <a:off x="-1410085" y="1420219"/>
            <a:ext cx="6857999" cy="4037839"/>
          </a:xfrm>
          <a:prstGeom prst="rect">
            <a:avLst/>
          </a:prstGeom>
          <a:gradFill>
            <a:gsLst>
              <a:gs pos="0">
                <a:srgbClr val="000000">
                  <a:alpha val="0"/>
                </a:srgbClr>
              </a:gs>
              <a:gs pos="99000">
                <a:srgbClr val="4472C4">
                  <a:alpha val="45490"/>
                </a:srgbClr>
              </a:gs>
              <a:gs pos="100000">
                <a:srgbClr val="4472C4">
                  <a:alpha val="45490"/>
                </a:srgbClr>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1" name="Google Shape;241;p11"/>
          <p:cNvSpPr/>
          <p:nvPr/>
        </p:nvSpPr>
        <p:spPr>
          <a:xfrm flipH="1" rot="5400000">
            <a:off x="767923" y="3588085"/>
            <a:ext cx="2501979" cy="4037841"/>
          </a:xfrm>
          <a:prstGeom prst="rect">
            <a:avLst/>
          </a:prstGeom>
          <a:gradFill>
            <a:gsLst>
              <a:gs pos="0">
                <a:srgbClr val="4472C4">
                  <a:alpha val="28235"/>
                </a:srgbClr>
              </a:gs>
              <a:gs pos="2000">
                <a:srgbClr val="4472C4">
                  <a:alpha val="28235"/>
                </a:srgbClr>
              </a:gs>
              <a:gs pos="100000">
                <a:srgbClr val="000000">
                  <a:alpha val="29411"/>
                </a:srgbClr>
              </a:gs>
            </a:gsLst>
            <a:lin ang="7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2" name="Google Shape;242;p11"/>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352"/>
                </a:srgbClr>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3" name="Google Shape;243;p11"/>
          <p:cNvSpPr/>
          <p:nvPr/>
        </p:nvSpPr>
        <p:spPr>
          <a:xfrm flipH="1" rot="5400000">
            <a:off x="-1410093" y="1399943"/>
            <a:ext cx="6858003" cy="4037835"/>
          </a:xfrm>
          <a:prstGeom prst="rect">
            <a:avLst/>
          </a:prstGeom>
          <a:gradFill>
            <a:gsLst>
              <a:gs pos="0">
                <a:srgbClr val="000000">
                  <a:alpha val="0"/>
                </a:srgbClr>
              </a:gs>
              <a:gs pos="99000">
                <a:srgbClr val="8DA9DB">
                  <a:alpha val="10588"/>
                </a:srgbClr>
              </a:gs>
              <a:gs pos="100000">
                <a:srgbClr val="8DA9DB">
                  <a:alpha val="10588"/>
                </a:srgbClr>
              </a:gs>
            </a:gsLst>
            <a:lin ang="7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4" name="Google Shape;244;p11"/>
          <p:cNvSpPr txBox="1"/>
          <p:nvPr>
            <p:ph type="title"/>
          </p:nvPr>
        </p:nvSpPr>
        <p:spPr>
          <a:xfrm>
            <a:off x="466722" y="586855"/>
            <a:ext cx="3201366" cy="3387497"/>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FFFFF"/>
              </a:buClr>
              <a:buSzPts val="4000"/>
              <a:buFont typeface="Calibri"/>
              <a:buNone/>
            </a:pPr>
            <a:r>
              <a:rPr lang="en-US" sz="4000">
                <a:solidFill>
                  <a:srgbClr val="FFFFFF"/>
                </a:solidFill>
              </a:rPr>
              <a:t>How to Earn a Varsity Letter</a:t>
            </a:r>
            <a:endParaRPr/>
          </a:p>
        </p:txBody>
      </p:sp>
      <p:sp>
        <p:nvSpPr>
          <p:cNvPr id="245" name="Google Shape;245;p11"/>
          <p:cNvSpPr txBox="1"/>
          <p:nvPr>
            <p:ph idx="1" type="body"/>
          </p:nvPr>
        </p:nvSpPr>
        <p:spPr>
          <a:xfrm>
            <a:off x="4810259" y="649480"/>
            <a:ext cx="6555347" cy="5546047"/>
          </a:xfrm>
          <a:prstGeom prst="rect">
            <a:avLst/>
          </a:prstGeom>
          <a:noFill/>
          <a:ln>
            <a:noFill/>
          </a:ln>
        </p:spPr>
        <p:txBody>
          <a:bodyPr anchorCtr="0" anchor="ctr"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2000"/>
              <a:buFont typeface="Calibri"/>
              <a:buAutoNum type="arabicPeriod"/>
            </a:pPr>
            <a:r>
              <a:rPr lang="en-US" sz="2000">
                <a:latin typeface="Times New Roman"/>
                <a:ea typeface="Times New Roman"/>
                <a:cs typeface="Times New Roman"/>
                <a:sym typeface="Times New Roman"/>
              </a:rPr>
              <a:t>Break the time of 19:00 (twice) Boys and 22:30 (twice) Girls</a:t>
            </a:r>
            <a:endParaRPr/>
          </a:p>
          <a:p>
            <a:pPr indent="-342900" lvl="0" marL="342900" marR="0" rtl="0" algn="l">
              <a:lnSpc>
                <a:spcPct val="90000"/>
              </a:lnSpc>
              <a:spcBef>
                <a:spcPts val="0"/>
              </a:spcBef>
              <a:spcAft>
                <a:spcPts val="0"/>
              </a:spcAft>
              <a:buClr>
                <a:schemeClr val="dk1"/>
              </a:buClr>
              <a:buSzPts val="2000"/>
              <a:buFont typeface="Calibri"/>
              <a:buAutoNum type="arabicPeriod"/>
            </a:pPr>
            <a:r>
              <a:rPr lang="en-US" sz="2000">
                <a:latin typeface="Times New Roman"/>
                <a:ea typeface="Times New Roman"/>
                <a:cs typeface="Times New Roman"/>
                <a:sym typeface="Times New Roman"/>
              </a:rPr>
              <a:t>A senior who has actively participated in cross country for two or more years.</a:t>
            </a:r>
            <a:endParaRPr/>
          </a:p>
          <a:p>
            <a:pPr indent="-342900" lvl="0" marL="342900" marR="0" rtl="0" algn="l">
              <a:lnSpc>
                <a:spcPct val="90000"/>
              </a:lnSpc>
              <a:spcBef>
                <a:spcPts val="0"/>
              </a:spcBef>
              <a:spcAft>
                <a:spcPts val="0"/>
              </a:spcAft>
              <a:buClr>
                <a:schemeClr val="dk1"/>
              </a:buClr>
              <a:buSzPts val="2000"/>
              <a:buFont typeface="Calibri"/>
              <a:buAutoNum type="arabicPeriod"/>
            </a:pPr>
            <a:r>
              <a:rPr lang="en-US" sz="2000">
                <a:latin typeface="Times New Roman"/>
                <a:ea typeface="Times New Roman"/>
                <a:cs typeface="Times New Roman"/>
                <a:sym typeface="Times New Roman"/>
              </a:rPr>
              <a:t>Run in the varsity race at an invitational (twice) </a:t>
            </a:r>
            <a:endParaRPr/>
          </a:p>
          <a:p>
            <a:pPr indent="-342900" lvl="0" marL="342900" marR="0" rtl="0" algn="l">
              <a:lnSpc>
                <a:spcPct val="90000"/>
              </a:lnSpc>
              <a:spcBef>
                <a:spcPts val="0"/>
              </a:spcBef>
              <a:spcAft>
                <a:spcPts val="0"/>
              </a:spcAft>
              <a:buClr>
                <a:schemeClr val="dk1"/>
              </a:buClr>
              <a:buSzPts val="2000"/>
              <a:buFont typeface="Calibri"/>
              <a:buAutoNum type="arabicPeriod"/>
            </a:pPr>
            <a:r>
              <a:rPr lang="en-US" sz="2000">
                <a:latin typeface="Times New Roman"/>
                <a:ea typeface="Times New Roman"/>
                <a:cs typeface="Times New Roman"/>
                <a:sym typeface="Times New Roman"/>
              </a:rPr>
              <a:t>Run in the varsity race at conference championship or post season.</a:t>
            </a:r>
            <a:endParaRPr/>
          </a:p>
          <a:p>
            <a:pPr indent="-342900" lvl="0" marL="342900" marR="0" rtl="0" algn="l">
              <a:lnSpc>
                <a:spcPct val="90000"/>
              </a:lnSpc>
              <a:spcBef>
                <a:spcPts val="0"/>
              </a:spcBef>
              <a:spcAft>
                <a:spcPts val="0"/>
              </a:spcAft>
              <a:buClr>
                <a:schemeClr val="dk1"/>
              </a:buClr>
              <a:buSzPts val="2000"/>
              <a:buFont typeface="Calibri"/>
              <a:buAutoNum type="arabicPeriod"/>
            </a:pPr>
            <a:r>
              <a:rPr lang="en-US" sz="2000">
                <a:latin typeface="Times New Roman"/>
                <a:ea typeface="Times New Roman"/>
                <a:cs typeface="Times New Roman"/>
                <a:sym typeface="Times New Roman"/>
              </a:rPr>
              <a:t>A student athlete that earned a letter the previous year but was forced to sit out due to injury.</a:t>
            </a:r>
            <a:endParaRPr/>
          </a:p>
          <a:p>
            <a:pPr indent="0" lvl="0" marL="0" marR="0" rtl="0" algn="l">
              <a:lnSpc>
                <a:spcPct val="90000"/>
              </a:lnSpc>
              <a:spcBef>
                <a:spcPts val="0"/>
              </a:spcBef>
              <a:spcAft>
                <a:spcPts val="0"/>
              </a:spcAft>
              <a:buClr>
                <a:schemeClr val="dk1"/>
              </a:buClr>
              <a:buSzPts val="2000"/>
              <a:buNone/>
            </a:pPr>
            <a:r>
              <a:t/>
            </a:r>
            <a:endParaRPr sz="2000">
              <a:latin typeface="Times New Roman"/>
              <a:ea typeface="Times New Roman"/>
              <a:cs typeface="Times New Roman"/>
              <a:sym typeface="Times New Roman"/>
            </a:endParaRPr>
          </a:p>
          <a:p>
            <a:pPr indent="-228600" lvl="0" marL="228600" rtl="0" algn="l">
              <a:lnSpc>
                <a:spcPct val="90000"/>
              </a:lnSpc>
              <a:spcBef>
                <a:spcPts val="0"/>
              </a:spcBef>
              <a:spcAft>
                <a:spcPts val="0"/>
              </a:spcAft>
              <a:buClr>
                <a:schemeClr val="dk1"/>
              </a:buClr>
              <a:buSzPts val="2000"/>
              <a:buChar char="•"/>
            </a:pPr>
            <a:r>
              <a:rPr lang="en-US" sz="2000">
                <a:latin typeface="Times New Roman"/>
                <a:ea typeface="Times New Roman"/>
                <a:cs typeface="Times New Roman"/>
                <a:sym typeface="Times New Roman"/>
              </a:rPr>
              <a:t>In addition, an athlete must regularly attend practice, exhibit a positive attitude and display a strong work ethic.  All student athletes must be present at the awards banquet to receive their letter. </a:t>
            </a:r>
            <a:endParaRPr sz="2000">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dk1"/>
              </a:buClr>
              <a:buSzPts val="2000"/>
              <a:buNone/>
            </a:pPr>
            <a:r>
              <a:t/>
            </a:r>
            <a:endParaRPr sz="2000">
              <a:latin typeface="Times New Roman"/>
              <a:ea typeface="Times New Roman"/>
              <a:cs typeface="Times New Roman"/>
              <a:sym typeface="Times New Roman"/>
            </a:endParaRPr>
          </a:p>
          <a:p>
            <a:pPr indent="-101600" lvl="0" marL="22860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
        <p:nvSpPr>
          <p:cNvPr id="250" name="Google Shape;250;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1" name="Google Shape;251;p14"/>
          <p:cNvSpPr/>
          <p:nvPr/>
        </p:nvSpPr>
        <p:spPr>
          <a:xfrm flipH="1">
            <a:off x="0" y="0"/>
            <a:ext cx="5802086" cy="6858000"/>
          </a:xfrm>
          <a:custGeom>
            <a:rect b="b" l="l" r="r" t="t"/>
            <a:pathLst>
              <a:path extrusionOk="0" h="6858000" w="5734864">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2" name="Google Shape;252;p14"/>
          <p:cNvSpPr txBox="1"/>
          <p:nvPr>
            <p:ph type="title"/>
          </p:nvPr>
        </p:nvSpPr>
        <p:spPr>
          <a:xfrm>
            <a:off x="773408" y="992094"/>
            <a:ext cx="3616913" cy="279516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Practice Schedule</a:t>
            </a:r>
            <a:endParaRPr/>
          </a:p>
        </p:txBody>
      </p:sp>
      <p:sp>
        <p:nvSpPr>
          <p:cNvPr id="253" name="Google Shape;253;p14"/>
          <p:cNvSpPr txBox="1"/>
          <p:nvPr>
            <p:ph idx="1" type="body"/>
          </p:nvPr>
        </p:nvSpPr>
        <p:spPr>
          <a:xfrm>
            <a:off x="955162" y="4141828"/>
            <a:ext cx="3125400" cy="1136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800"/>
              <a:buNone/>
            </a:pPr>
            <a:r>
              <a:rPr lang="en-US" sz="1800" u="sng">
                <a:solidFill>
                  <a:schemeClr val="hlink"/>
                </a:solidFill>
                <a:hlinkClick r:id="rId3"/>
              </a:rPr>
              <a:t>HS Cross Country Practice/Meet Calendar</a:t>
            </a:r>
            <a:endParaRPr sz="1800">
              <a:solidFill>
                <a:schemeClr val="dk1"/>
              </a:solidFill>
              <a:latin typeface="Calibri"/>
              <a:ea typeface="Calibri"/>
              <a:cs typeface="Calibri"/>
              <a:sym typeface="Calibri"/>
            </a:endParaRPr>
          </a:p>
        </p:txBody>
      </p:sp>
      <p:pic>
        <p:nvPicPr>
          <p:cNvPr descr="Calendar Icon | Small &amp; Flat Iconpack | paomedia" id="254" name="Google Shape;254;p14"/>
          <p:cNvPicPr preferRelativeResize="0"/>
          <p:nvPr/>
        </p:nvPicPr>
        <p:blipFill rotWithShape="1">
          <a:blip r:embed="rId4">
            <a:alphaModFix/>
          </a:blip>
          <a:srcRect b="0" l="0" r="0" t="0"/>
          <a:stretch/>
        </p:blipFill>
        <p:spPr>
          <a:xfrm>
            <a:off x="5914801" y="578738"/>
            <a:ext cx="5670549" cy="56705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sp>
        <p:nvSpPr>
          <p:cNvPr id="259" name="Google Shape;259;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0" name="Google Shape;260;p15"/>
          <p:cNvSpPr/>
          <p:nvPr/>
        </p:nvSpPr>
        <p:spPr>
          <a:xfrm flipH="1" rot="5400000">
            <a:off x="-1439326"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1" name="Google Shape;261;p15"/>
          <p:cNvSpPr/>
          <p:nvPr/>
        </p:nvSpPr>
        <p:spPr>
          <a:xfrm flipH="1" rot="5400000">
            <a:off x="-1439326" y="1410083"/>
            <a:ext cx="6858000" cy="4037834"/>
          </a:xfrm>
          <a:prstGeom prst="rect">
            <a:avLst/>
          </a:prstGeom>
          <a:gradFill>
            <a:gsLst>
              <a:gs pos="0">
                <a:srgbClr val="000000">
                  <a:alpha val="0"/>
                </a:srgbClr>
              </a:gs>
              <a:gs pos="99000">
                <a:srgbClr val="4472C4">
                  <a:alpha val="45490"/>
                </a:srgbClr>
              </a:gs>
              <a:gs pos="100000">
                <a:srgbClr val="4472C4">
                  <a:alpha val="45490"/>
                </a:srgbClr>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2" name="Google Shape;262;p15"/>
          <p:cNvSpPr/>
          <p:nvPr/>
        </p:nvSpPr>
        <p:spPr>
          <a:xfrm flipH="1" rot="5400000">
            <a:off x="726611" y="3576013"/>
            <a:ext cx="2526132" cy="4037841"/>
          </a:xfrm>
          <a:prstGeom prst="rect">
            <a:avLst/>
          </a:prstGeom>
          <a:gradFill>
            <a:gsLst>
              <a:gs pos="0">
                <a:srgbClr val="4472C4">
                  <a:alpha val="28235"/>
                </a:srgbClr>
              </a:gs>
              <a:gs pos="2000">
                <a:srgbClr val="4472C4">
                  <a:alpha val="28235"/>
                </a:srgbClr>
              </a:gs>
              <a:gs pos="100000">
                <a:srgbClr val="000000">
                  <a:alpha val="29411"/>
                </a:srgbClr>
              </a:gs>
            </a:gsLst>
            <a:lin ang="7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3" name="Google Shape;263;p15"/>
          <p:cNvSpPr/>
          <p:nvPr/>
        </p:nvSpPr>
        <p:spPr>
          <a:xfrm flipH="1" rot="5400000">
            <a:off x="-1410083" y="1396067"/>
            <a:ext cx="6858000" cy="4037833"/>
          </a:xfrm>
          <a:prstGeom prst="rect">
            <a:avLst/>
          </a:prstGeom>
          <a:gradFill>
            <a:gsLst>
              <a:gs pos="0">
                <a:srgbClr val="000000">
                  <a:alpha val="0"/>
                </a:srgbClr>
              </a:gs>
              <a:gs pos="99000">
                <a:srgbClr val="8DA9DB">
                  <a:alpha val="10588"/>
                </a:srgbClr>
              </a:gs>
              <a:gs pos="100000">
                <a:srgbClr val="8DA9DB">
                  <a:alpha val="10588"/>
                </a:srgbClr>
              </a:gs>
            </a:gsLst>
            <a:lin ang="7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4" name="Google Shape;264;p15"/>
          <p:cNvSpPr/>
          <p:nvPr/>
        </p:nvSpPr>
        <p:spPr>
          <a:xfrm rot="-964587">
            <a:off x="-508268" y="982780"/>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352"/>
                </a:srgbClr>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5" name="Google Shape;265;p15"/>
          <p:cNvSpPr txBox="1"/>
          <p:nvPr>
            <p:ph type="title"/>
          </p:nvPr>
        </p:nvSpPr>
        <p:spPr>
          <a:xfrm>
            <a:off x="566382" y="456345"/>
            <a:ext cx="3111690" cy="3556097"/>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FFFFF"/>
              </a:buClr>
              <a:buSzPts val="4000"/>
              <a:buFont typeface="Calibri"/>
              <a:buNone/>
            </a:pPr>
            <a:r>
              <a:rPr lang="en-US" sz="4000">
                <a:solidFill>
                  <a:srgbClr val="FFFFFF"/>
                </a:solidFill>
              </a:rPr>
              <a:t>Training Plans and Recording Workouts</a:t>
            </a:r>
            <a:endParaRPr/>
          </a:p>
        </p:txBody>
      </p:sp>
      <p:sp>
        <p:nvSpPr>
          <p:cNvPr id="266" name="Google Shape;266;p15"/>
          <p:cNvSpPr txBox="1"/>
          <p:nvPr>
            <p:ph idx="1" type="body"/>
          </p:nvPr>
        </p:nvSpPr>
        <p:spPr>
          <a:xfrm>
            <a:off x="4688006" y="511389"/>
            <a:ext cx="3534770" cy="5848468"/>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Option 1</a:t>
            </a:r>
            <a:endParaRPr/>
          </a:p>
          <a:p>
            <a:pPr indent="-228600" lvl="1" marL="685800" rtl="0" algn="l">
              <a:lnSpc>
                <a:spcPct val="90000"/>
              </a:lnSpc>
              <a:spcBef>
                <a:spcPts val="500"/>
              </a:spcBef>
              <a:spcAft>
                <a:spcPts val="0"/>
              </a:spcAft>
              <a:buClr>
                <a:schemeClr val="dk1"/>
              </a:buClr>
              <a:buSzPts val="2000"/>
              <a:buChar char="•"/>
            </a:pPr>
            <a:r>
              <a:rPr lang="en-US" sz="2000"/>
              <a:t>Strava Group</a:t>
            </a:r>
            <a:endParaRPr/>
          </a:p>
          <a:p>
            <a:pPr indent="-228600" lvl="1" marL="685800" rtl="0" algn="l">
              <a:lnSpc>
                <a:spcPct val="90000"/>
              </a:lnSpc>
              <a:spcBef>
                <a:spcPts val="500"/>
              </a:spcBef>
              <a:spcAft>
                <a:spcPts val="0"/>
              </a:spcAft>
              <a:buClr>
                <a:schemeClr val="dk1"/>
              </a:buClr>
              <a:buSzPts val="2000"/>
              <a:buChar char="•"/>
            </a:pPr>
            <a:r>
              <a:rPr lang="en-US" sz="2000"/>
              <a:t>V.02 Training Log</a:t>
            </a:r>
            <a:endParaRPr/>
          </a:p>
          <a:p>
            <a:pPr indent="-228600" lvl="0" marL="228600" rtl="0" algn="l">
              <a:lnSpc>
                <a:spcPct val="90000"/>
              </a:lnSpc>
              <a:spcBef>
                <a:spcPts val="1000"/>
              </a:spcBef>
              <a:spcAft>
                <a:spcPts val="0"/>
              </a:spcAft>
              <a:buClr>
                <a:schemeClr val="dk1"/>
              </a:buClr>
              <a:buSzPts val="2000"/>
              <a:buChar char="•"/>
            </a:pPr>
            <a:r>
              <a:rPr lang="en-US" sz="2000"/>
              <a:t>Option 2</a:t>
            </a:r>
            <a:endParaRPr/>
          </a:p>
          <a:p>
            <a:pPr indent="-228600" lvl="1" marL="685800" rtl="0" algn="l">
              <a:lnSpc>
                <a:spcPct val="90000"/>
              </a:lnSpc>
              <a:spcBef>
                <a:spcPts val="500"/>
              </a:spcBef>
              <a:spcAft>
                <a:spcPts val="0"/>
              </a:spcAft>
              <a:buClr>
                <a:schemeClr val="dk1"/>
              </a:buClr>
              <a:buSzPts val="2000"/>
              <a:buChar char="•"/>
            </a:pPr>
            <a:r>
              <a:rPr lang="en-US" sz="2000"/>
              <a:t>Paper Training Log</a:t>
            </a:r>
            <a:endParaRPr/>
          </a:p>
        </p:txBody>
      </p:sp>
      <p:pic>
        <p:nvPicPr>
          <p:cNvPr descr="Strava (@Strava) / Twitter" id="267" name="Google Shape;267;p15"/>
          <p:cNvPicPr preferRelativeResize="0"/>
          <p:nvPr/>
        </p:nvPicPr>
        <p:blipFill rotWithShape="1">
          <a:blip r:embed="rId3">
            <a:alphaModFix/>
          </a:blip>
          <a:srcRect b="0" l="0" r="0" t="0"/>
          <a:stretch/>
        </p:blipFill>
        <p:spPr>
          <a:xfrm>
            <a:off x="9296113" y="896238"/>
            <a:ext cx="1486670" cy="1486670"/>
          </a:xfrm>
          <a:prstGeom prst="rect">
            <a:avLst/>
          </a:prstGeom>
          <a:noFill/>
          <a:ln>
            <a:noFill/>
          </a:ln>
        </p:spPr>
      </p:pic>
      <p:pic>
        <p:nvPicPr>
          <p:cNvPr descr="VDOT Products | V.O2" id="268" name="Google Shape;268;p15"/>
          <p:cNvPicPr preferRelativeResize="0"/>
          <p:nvPr/>
        </p:nvPicPr>
        <p:blipFill rotWithShape="1">
          <a:blip r:embed="rId4">
            <a:alphaModFix/>
          </a:blip>
          <a:srcRect b="0" l="0" r="0" t="0"/>
          <a:stretch/>
        </p:blipFill>
        <p:spPr>
          <a:xfrm>
            <a:off x="9295509" y="2685061"/>
            <a:ext cx="1487878" cy="1487878"/>
          </a:xfrm>
          <a:prstGeom prst="rect">
            <a:avLst/>
          </a:prstGeom>
          <a:noFill/>
          <a:ln>
            <a:noFill/>
          </a:ln>
        </p:spPr>
      </p:pic>
      <p:pic>
        <p:nvPicPr>
          <p:cNvPr descr="Writing Pad PNG Transparent Images Free Download | Vector Files | Pngtree" id="269" name="Google Shape;269;p15"/>
          <p:cNvPicPr preferRelativeResize="0"/>
          <p:nvPr/>
        </p:nvPicPr>
        <p:blipFill rotWithShape="1">
          <a:blip r:embed="rId5">
            <a:alphaModFix/>
          </a:blip>
          <a:srcRect b="0" l="0" r="0" t="0"/>
          <a:stretch/>
        </p:blipFill>
        <p:spPr>
          <a:xfrm>
            <a:off x="9304080" y="4514362"/>
            <a:ext cx="1470736" cy="14707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sp>
        <p:nvSpPr>
          <p:cNvPr id="274" name="Google Shape;274;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5" name="Google Shape;275;p16"/>
          <p:cNvSpPr/>
          <p:nvPr/>
        </p:nvSpPr>
        <p:spPr>
          <a:xfrm flipH="1">
            <a:off x="2" y="0"/>
            <a:ext cx="12191998" cy="2170031"/>
          </a:xfrm>
          <a:prstGeom prst="rect">
            <a:avLst/>
          </a:prstGeom>
          <a:gradFill>
            <a:gsLst>
              <a:gs pos="0">
                <a:srgbClr val="000000">
                  <a:alpha val="95294"/>
                </a:srgbClr>
              </a:gs>
              <a:gs pos="100000">
                <a:srgbClr val="2F5496"/>
              </a:gs>
            </a:gsLst>
            <a:lin ang="197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6" name="Google Shape;276;p16"/>
          <p:cNvSpPr/>
          <p:nvPr/>
        </p:nvSpPr>
        <p:spPr>
          <a:xfrm flipH="1">
            <a:off x="8082819" y="0"/>
            <a:ext cx="4097211" cy="2170661"/>
          </a:xfrm>
          <a:prstGeom prst="rect">
            <a:avLst/>
          </a:prstGeom>
          <a:gradFill>
            <a:gsLst>
              <a:gs pos="0">
                <a:srgbClr val="1F3864">
                  <a:alpha val="67450"/>
                </a:srgbClr>
              </a:gs>
              <a:gs pos="19000">
                <a:srgbClr val="1F3864">
                  <a:alpha val="67450"/>
                </a:srgbClr>
              </a:gs>
              <a:gs pos="100000">
                <a:srgbClr val="4472C4">
                  <a:alpha val="47450"/>
                </a:srgbClr>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7" name="Google Shape;277;p16"/>
          <p:cNvSpPr/>
          <p:nvPr/>
        </p:nvSpPr>
        <p:spPr>
          <a:xfrm flipH="1" rot="-5400000">
            <a:off x="5010646" y="-5010043"/>
            <a:ext cx="2170709" cy="12192000"/>
          </a:xfrm>
          <a:prstGeom prst="rect">
            <a:avLst/>
          </a:prstGeom>
          <a:gradFill>
            <a:gsLst>
              <a:gs pos="0">
                <a:srgbClr val="2F5496">
                  <a:alpha val="15294"/>
                </a:srgbClr>
              </a:gs>
              <a:gs pos="23000">
                <a:srgbClr val="2F5496">
                  <a:alpha val="15294"/>
                </a:srgbClr>
              </a:gs>
              <a:gs pos="99000">
                <a:srgbClr val="000000">
                  <a:alpha val="44313"/>
                </a:srgbClr>
              </a:gs>
              <a:gs pos="100000">
                <a:srgbClr val="000000">
                  <a:alpha val="44313"/>
                </a:srgbClr>
              </a:gs>
            </a:gsLst>
            <a:lin ang="210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8" name="Google Shape;278;p16"/>
          <p:cNvSpPr txBox="1"/>
          <p:nvPr>
            <p:ph type="title"/>
          </p:nvPr>
        </p:nvSpPr>
        <p:spPr>
          <a:xfrm>
            <a:off x="1383564" y="348865"/>
            <a:ext cx="9718111" cy="157644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District Policies</a:t>
            </a:r>
            <a:endParaRPr/>
          </a:p>
        </p:txBody>
      </p:sp>
      <p:grpSp>
        <p:nvGrpSpPr>
          <p:cNvPr id="279" name="Google Shape;279;p16"/>
          <p:cNvGrpSpPr/>
          <p:nvPr/>
        </p:nvGrpSpPr>
        <p:grpSpPr>
          <a:xfrm>
            <a:off x="644056" y="3322650"/>
            <a:ext cx="10927828" cy="2276061"/>
            <a:chOff x="0" y="706671"/>
            <a:chExt cx="10927828" cy="2276061"/>
          </a:xfrm>
        </p:grpSpPr>
        <p:sp>
          <p:nvSpPr>
            <p:cNvPr id="280" name="Google Shape;280;p16"/>
            <p:cNvSpPr/>
            <p:nvPr/>
          </p:nvSpPr>
          <p:spPr>
            <a:xfrm>
              <a:off x="0" y="706671"/>
              <a:ext cx="3073451" cy="1951641"/>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6"/>
            <p:cNvSpPr/>
            <p:nvPr/>
          </p:nvSpPr>
          <p:spPr>
            <a:xfrm>
              <a:off x="341494" y="1031091"/>
              <a:ext cx="3073451" cy="1951641"/>
            </a:xfrm>
            <a:prstGeom prst="roundRect">
              <a:avLst>
                <a:gd fmla="val 10000" name="adj"/>
              </a:avLst>
            </a:pr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6"/>
            <p:cNvSpPr txBox="1"/>
            <p:nvPr/>
          </p:nvSpPr>
          <p:spPr>
            <a:xfrm>
              <a:off x="398656" y="1088253"/>
              <a:ext cx="2959127" cy="1837317"/>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dk1"/>
                </a:buClr>
                <a:buSzPts val="3000"/>
                <a:buFont typeface="Calibri"/>
                <a:buNone/>
              </a:pPr>
              <a:r>
                <a:rPr b="0" i="0" lang="en-US" sz="3000" u="sng" cap="none" strike="noStrike">
                  <a:solidFill>
                    <a:schemeClr val="hlink"/>
                  </a:solidFill>
                  <a:latin typeface="Calibri"/>
                  <a:ea typeface="Calibri"/>
                  <a:cs typeface="Calibri"/>
                  <a:sym typeface="Calibri"/>
                  <a:hlinkClick r:id="rId3"/>
                </a:rPr>
                <a:t>Athletic Code of Conduct</a:t>
              </a:r>
              <a:endParaRPr b="0" i="0" sz="3000" u="none" cap="none" strike="noStrike">
                <a:solidFill>
                  <a:schemeClr val="dk1"/>
                </a:solidFill>
                <a:latin typeface="Calibri"/>
                <a:ea typeface="Calibri"/>
                <a:cs typeface="Calibri"/>
                <a:sym typeface="Calibri"/>
              </a:endParaRPr>
            </a:p>
          </p:txBody>
        </p:sp>
        <p:sp>
          <p:nvSpPr>
            <p:cNvPr id="283" name="Google Shape;283;p16"/>
            <p:cNvSpPr/>
            <p:nvPr/>
          </p:nvSpPr>
          <p:spPr>
            <a:xfrm>
              <a:off x="3756441" y="706671"/>
              <a:ext cx="3073451" cy="1951641"/>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6"/>
            <p:cNvSpPr/>
            <p:nvPr/>
          </p:nvSpPr>
          <p:spPr>
            <a:xfrm>
              <a:off x="4097935" y="1031091"/>
              <a:ext cx="3073451" cy="1951641"/>
            </a:xfrm>
            <a:prstGeom prst="roundRect">
              <a:avLst>
                <a:gd fmla="val 10000" name="adj"/>
              </a:avLst>
            </a:pr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6"/>
            <p:cNvSpPr txBox="1"/>
            <p:nvPr/>
          </p:nvSpPr>
          <p:spPr>
            <a:xfrm>
              <a:off x="4155097" y="1088253"/>
              <a:ext cx="2959127" cy="1837317"/>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dk1"/>
                </a:buClr>
                <a:buSzPts val="3000"/>
                <a:buFont typeface="Calibri"/>
                <a:buNone/>
              </a:pPr>
              <a:r>
                <a:rPr b="0" i="0" lang="en-US" sz="3000" u="sng" cap="none" strike="noStrike">
                  <a:solidFill>
                    <a:schemeClr val="dk1"/>
                  </a:solidFill>
                  <a:latin typeface="Calibri"/>
                  <a:ea typeface="Calibri"/>
                  <a:cs typeface="Calibri"/>
                  <a:sym typeface="Calibri"/>
                  <a:hlinkClick r:id="rId4">
                    <a:extLst>
                      <a:ext uri="{A12FA001-AC4F-418D-AE19-62706E023703}">
                        <ahyp:hlinkClr val="tx"/>
                      </a:ext>
                    </a:extLst>
                  </a:hlinkClick>
                </a:rPr>
                <a:t>Eligibility Guide for Students/Parents</a:t>
              </a:r>
              <a:endParaRPr b="0" i="0" sz="3000" u="none" cap="none" strike="noStrike">
                <a:solidFill>
                  <a:schemeClr val="dk1"/>
                </a:solidFill>
                <a:latin typeface="Calibri"/>
                <a:ea typeface="Calibri"/>
                <a:cs typeface="Calibri"/>
                <a:sym typeface="Calibri"/>
              </a:endParaRPr>
            </a:p>
          </p:txBody>
        </p:sp>
        <p:sp>
          <p:nvSpPr>
            <p:cNvPr id="286" name="Google Shape;286;p16"/>
            <p:cNvSpPr/>
            <p:nvPr/>
          </p:nvSpPr>
          <p:spPr>
            <a:xfrm>
              <a:off x="7512882" y="706671"/>
              <a:ext cx="3073451" cy="1951641"/>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6"/>
            <p:cNvSpPr/>
            <p:nvPr/>
          </p:nvSpPr>
          <p:spPr>
            <a:xfrm>
              <a:off x="7854377" y="1031091"/>
              <a:ext cx="3073451" cy="1951641"/>
            </a:xfrm>
            <a:prstGeom prst="roundRect">
              <a:avLst>
                <a:gd fmla="val 10000" name="adj"/>
              </a:avLst>
            </a:pr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6"/>
            <p:cNvSpPr txBox="1"/>
            <p:nvPr/>
          </p:nvSpPr>
          <p:spPr>
            <a:xfrm>
              <a:off x="7911539" y="1088253"/>
              <a:ext cx="2959127" cy="1837317"/>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dk1"/>
                </a:buClr>
                <a:buSzPts val="3000"/>
                <a:buFont typeface="Calibri"/>
                <a:buNone/>
              </a:pPr>
              <a:r>
                <a:rPr b="0" i="0" lang="en-US" sz="3000" u="sng" cap="none" strike="noStrike">
                  <a:solidFill>
                    <a:schemeClr val="hlink"/>
                  </a:solidFill>
                  <a:latin typeface="Calibri"/>
                  <a:ea typeface="Calibri"/>
                  <a:cs typeface="Calibri"/>
                  <a:sym typeface="Calibri"/>
                  <a:hlinkClick r:id="rId5"/>
                </a:rPr>
                <a:t>Special Team Rules</a:t>
              </a:r>
              <a:endParaRPr b="0" i="0" sz="3000" u="none" cap="none" strike="noStrike">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4" name="Google Shape;294;p17"/>
          <p:cNvSpPr/>
          <p:nvPr/>
        </p:nvSpPr>
        <p:spPr>
          <a:xfrm>
            <a:off x="1" y="-2"/>
            <a:ext cx="12191996" cy="6858000"/>
          </a:xfrm>
          <a:prstGeom prst="rect">
            <a:avLst/>
          </a:prstGeom>
          <a:solidFill>
            <a:srgbClr val="82766A">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5" name="Google Shape;295;p17"/>
          <p:cNvSpPr txBox="1"/>
          <p:nvPr>
            <p:ph type="title"/>
          </p:nvPr>
        </p:nvSpPr>
        <p:spPr>
          <a:xfrm>
            <a:off x="1137035" y="603622"/>
            <a:ext cx="4282380" cy="13229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400"/>
              <a:buFont typeface="Calibri"/>
              <a:buNone/>
            </a:pPr>
            <a:r>
              <a:rPr lang="en-US">
                <a:solidFill>
                  <a:srgbClr val="262626"/>
                </a:solidFill>
              </a:rPr>
              <a:t>Fundraising	</a:t>
            </a:r>
            <a:endParaRPr/>
          </a:p>
        </p:txBody>
      </p:sp>
      <p:sp>
        <p:nvSpPr>
          <p:cNvPr id="296" name="Google Shape;296;p17"/>
          <p:cNvSpPr txBox="1"/>
          <p:nvPr>
            <p:ph idx="1" type="body"/>
          </p:nvPr>
        </p:nvSpPr>
        <p:spPr>
          <a:xfrm>
            <a:off x="1137034" y="2207977"/>
            <a:ext cx="3968365" cy="404640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62626"/>
              </a:buClr>
              <a:buSzPts val="2000"/>
              <a:buChar char="•"/>
            </a:pPr>
            <a:r>
              <a:rPr lang="en-US" sz="2000">
                <a:solidFill>
                  <a:srgbClr val="262626"/>
                </a:solidFill>
              </a:rPr>
              <a:t>Mulch Madness (April – May)</a:t>
            </a:r>
            <a:endParaRPr/>
          </a:p>
          <a:p>
            <a:pPr indent="-228600" lvl="0" marL="228600" rtl="0" algn="l">
              <a:lnSpc>
                <a:spcPct val="90000"/>
              </a:lnSpc>
              <a:spcBef>
                <a:spcPts val="1000"/>
              </a:spcBef>
              <a:spcAft>
                <a:spcPts val="0"/>
              </a:spcAft>
              <a:buClr>
                <a:srgbClr val="262626"/>
              </a:buClr>
              <a:buSzPts val="2000"/>
              <a:buChar char="•"/>
            </a:pPr>
            <a:r>
              <a:rPr lang="en-US" sz="2000">
                <a:solidFill>
                  <a:srgbClr val="262626"/>
                </a:solidFill>
              </a:rPr>
              <a:t>Youth Cross Country Camp (One week in June)</a:t>
            </a:r>
            <a:endParaRPr/>
          </a:p>
          <a:p>
            <a:pPr indent="0" lvl="0" marL="0" rtl="0" algn="l">
              <a:lnSpc>
                <a:spcPct val="90000"/>
              </a:lnSpc>
              <a:spcBef>
                <a:spcPts val="1000"/>
              </a:spcBef>
              <a:spcAft>
                <a:spcPts val="0"/>
              </a:spcAft>
              <a:buNone/>
            </a:pPr>
            <a:r>
              <a:t/>
            </a:r>
            <a:endParaRPr/>
          </a:p>
        </p:txBody>
      </p:sp>
      <p:pic>
        <p:nvPicPr>
          <p:cNvPr id="297" name="Google Shape;297;p17"/>
          <p:cNvPicPr preferRelativeResize="0"/>
          <p:nvPr/>
        </p:nvPicPr>
        <p:blipFill rotWithShape="1">
          <a:blip r:embed="rId3">
            <a:alphaModFix/>
          </a:blip>
          <a:srcRect b="0" l="20036" r="0" t="0"/>
          <a:stretch/>
        </p:blipFill>
        <p:spPr>
          <a:xfrm>
            <a:off x="5702185" y="1"/>
            <a:ext cx="6489823" cy="3429002"/>
          </a:xfrm>
          <a:custGeom>
            <a:rect b="b" l="l" r="r" t="t"/>
            <a:pathLst>
              <a:path extrusionOk="0" h="3421047" w="6489823">
                <a:moveTo>
                  <a:pt x="383239" y="0"/>
                </a:moveTo>
                <a:lnTo>
                  <a:pt x="6489823" y="0"/>
                </a:lnTo>
                <a:lnTo>
                  <a:pt x="6489823" y="3421047"/>
                </a:lnTo>
                <a:lnTo>
                  <a:pt x="0" y="3421047"/>
                </a:lnTo>
                <a:lnTo>
                  <a:pt x="10162" y="3368785"/>
                </a:lnTo>
                <a:cubicBezTo>
                  <a:pt x="15448" y="3346584"/>
                  <a:pt x="22094" y="3323293"/>
                  <a:pt x="30699" y="3298569"/>
                </a:cubicBezTo>
                <a:cubicBezTo>
                  <a:pt x="41150" y="3275988"/>
                  <a:pt x="42443" y="3246652"/>
                  <a:pt x="33589" y="3233050"/>
                </a:cubicBezTo>
                <a:cubicBezTo>
                  <a:pt x="32065" y="3230708"/>
                  <a:pt x="30291" y="3228932"/>
                  <a:pt x="28325" y="3227777"/>
                </a:cubicBezTo>
                <a:cubicBezTo>
                  <a:pt x="30678" y="3188484"/>
                  <a:pt x="72205" y="3103624"/>
                  <a:pt x="73382" y="3050568"/>
                </a:cubicBezTo>
                <a:cubicBezTo>
                  <a:pt x="69165" y="3022639"/>
                  <a:pt x="68605" y="2960322"/>
                  <a:pt x="84953" y="2920501"/>
                </a:cubicBezTo>
                <a:cubicBezTo>
                  <a:pt x="69327" y="2932298"/>
                  <a:pt x="121103" y="2664904"/>
                  <a:pt x="109217" y="2657859"/>
                </a:cubicBezTo>
                <a:cubicBezTo>
                  <a:pt x="110075" y="2597031"/>
                  <a:pt x="138136" y="2522558"/>
                  <a:pt x="139777" y="2464312"/>
                </a:cubicBezTo>
                <a:cubicBezTo>
                  <a:pt x="141801" y="2450201"/>
                  <a:pt x="199861" y="2246813"/>
                  <a:pt x="198683" y="2236608"/>
                </a:cubicBezTo>
                <a:lnTo>
                  <a:pt x="283684" y="1924542"/>
                </a:lnTo>
                <a:cubicBezTo>
                  <a:pt x="313071" y="1811100"/>
                  <a:pt x="307196" y="1868801"/>
                  <a:pt x="336583" y="1755359"/>
                </a:cubicBezTo>
                <a:cubicBezTo>
                  <a:pt x="383246" y="1573239"/>
                  <a:pt x="363875" y="1577802"/>
                  <a:pt x="409119" y="1401207"/>
                </a:cubicBezTo>
                <a:cubicBezTo>
                  <a:pt x="428998" y="1329345"/>
                  <a:pt x="403240" y="1279669"/>
                  <a:pt x="421957" y="1175450"/>
                </a:cubicBezTo>
                <a:cubicBezTo>
                  <a:pt x="442602" y="1107577"/>
                  <a:pt x="340683" y="794854"/>
                  <a:pt x="369233" y="688836"/>
                </a:cubicBezTo>
                <a:cubicBezTo>
                  <a:pt x="378440" y="610640"/>
                  <a:pt x="331945" y="587322"/>
                  <a:pt x="346155" y="513896"/>
                </a:cubicBezTo>
                <a:cubicBezTo>
                  <a:pt x="351974" y="496939"/>
                  <a:pt x="362179" y="406394"/>
                  <a:pt x="344911" y="393010"/>
                </a:cubicBezTo>
                <a:cubicBezTo>
                  <a:pt x="389436" y="301493"/>
                  <a:pt x="356186" y="264408"/>
                  <a:pt x="369960" y="232042"/>
                </a:cubicBezTo>
                <a:cubicBezTo>
                  <a:pt x="394611" y="153791"/>
                  <a:pt x="372056" y="165633"/>
                  <a:pt x="392742" y="72037"/>
                </a:cubicBezTo>
                <a:cubicBezTo>
                  <a:pt x="398537" y="53819"/>
                  <a:pt x="397997" y="38693"/>
                  <a:pt x="394525" y="25405"/>
                </a:cubicBezTo>
                <a:close/>
              </a:path>
            </a:pathLst>
          </a:custGeom>
          <a:noFill/>
          <a:ln>
            <a:noFill/>
          </a:ln>
        </p:spPr>
      </p:pic>
      <p:pic>
        <p:nvPicPr>
          <p:cNvPr descr="May be an image of 3 people" id="298" name="Google Shape;298;p17"/>
          <p:cNvPicPr preferRelativeResize="0"/>
          <p:nvPr/>
        </p:nvPicPr>
        <p:blipFill rotWithShape="1">
          <a:blip r:embed="rId4">
            <a:alphaModFix/>
          </a:blip>
          <a:srcRect b="-3" l="0" r="-3" t="7524"/>
          <a:stretch/>
        </p:blipFill>
        <p:spPr>
          <a:xfrm>
            <a:off x="5419420" y="3429000"/>
            <a:ext cx="6772580" cy="3429000"/>
          </a:xfrm>
          <a:custGeom>
            <a:rect b="b" l="l" r="r" t="t"/>
            <a:pathLst>
              <a:path extrusionOk="0" h="3429000" w="6772580">
                <a:moveTo>
                  <a:pt x="271594" y="0"/>
                </a:moveTo>
                <a:lnTo>
                  <a:pt x="6772580" y="0"/>
                </a:lnTo>
                <a:lnTo>
                  <a:pt x="6772580" y="3429000"/>
                </a:lnTo>
                <a:lnTo>
                  <a:pt x="8976" y="3429000"/>
                </a:lnTo>
                <a:lnTo>
                  <a:pt x="7894" y="3419403"/>
                </a:lnTo>
                <a:cubicBezTo>
                  <a:pt x="2772" y="3402540"/>
                  <a:pt x="-7409" y="3393117"/>
                  <a:pt x="8790" y="3369074"/>
                </a:cubicBezTo>
                <a:cubicBezTo>
                  <a:pt x="18674" y="3308209"/>
                  <a:pt x="52540" y="3147708"/>
                  <a:pt x="69466" y="3074368"/>
                </a:cubicBezTo>
                <a:cubicBezTo>
                  <a:pt x="86170" y="2985158"/>
                  <a:pt x="141939" y="2988106"/>
                  <a:pt x="138108" y="2937087"/>
                </a:cubicBezTo>
                <a:lnTo>
                  <a:pt x="159153" y="2788751"/>
                </a:lnTo>
                <a:cubicBezTo>
                  <a:pt x="164508" y="2771521"/>
                  <a:pt x="169861" y="2754291"/>
                  <a:pt x="175215" y="2737061"/>
                </a:cubicBezTo>
                <a:lnTo>
                  <a:pt x="178713" y="2662493"/>
                </a:lnTo>
                <a:cubicBezTo>
                  <a:pt x="182744" y="2662176"/>
                  <a:pt x="175495" y="2610710"/>
                  <a:pt x="177952" y="2608178"/>
                </a:cubicBezTo>
                <a:lnTo>
                  <a:pt x="200637" y="2557490"/>
                </a:lnTo>
                <a:lnTo>
                  <a:pt x="210272" y="2500823"/>
                </a:lnTo>
                <a:cubicBezTo>
                  <a:pt x="210821" y="2477149"/>
                  <a:pt x="233533" y="2498323"/>
                  <a:pt x="235189" y="2456370"/>
                </a:cubicBezTo>
                <a:cubicBezTo>
                  <a:pt x="241238" y="2390087"/>
                  <a:pt x="270663" y="2342381"/>
                  <a:pt x="270108" y="2307778"/>
                </a:cubicBezTo>
                <a:cubicBezTo>
                  <a:pt x="279775" y="2252634"/>
                  <a:pt x="274008" y="2281735"/>
                  <a:pt x="270232" y="2227103"/>
                </a:cubicBezTo>
                <a:cubicBezTo>
                  <a:pt x="277898" y="2187203"/>
                  <a:pt x="273018" y="2179895"/>
                  <a:pt x="278972" y="2138456"/>
                </a:cubicBezTo>
                <a:cubicBezTo>
                  <a:pt x="286874" y="2113373"/>
                  <a:pt x="293454" y="2098825"/>
                  <a:pt x="284204" y="2092747"/>
                </a:cubicBezTo>
                <a:cubicBezTo>
                  <a:pt x="285267" y="2080110"/>
                  <a:pt x="308510" y="2021121"/>
                  <a:pt x="306856" y="2003128"/>
                </a:cubicBezTo>
                <a:lnTo>
                  <a:pt x="296216" y="1944367"/>
                </a:lnTo>
                <a:lnTo>
                  <a:pt x="316030" y="1836128"/>
                </a:lnTo>
                <a:cubicBezTo>
                  <a:pt x="300726" y="1810623"/>
                  <a:pt x="342411" y="1768654"/>
                  <a:pt x="329496" y="1735241"/>
                </a:cubicBezTo>
                <a:cubicBezTo>
                  <a:pt x="331336" y="1711720"/>
                  <a:pt x="339485" y="1722162"/>
                  <a:pt x="343347" y="1679383"/>
                </a:cubicBezTo>
                <a:cubicBezTo>
                  <a:pt x="349669" y="1616089"/>
                  <a:pt x="356013" y="1614119"/>
                  <a:pt x="360800" y="1554542"/>
                </a:cubicBezTo>
                <a:cubicBezTo>
                  <a:pt x="361799" y="1491472"/>
                  <a:pt x="380405" y="1496141"/>
                  <a:pt x="377978" y="1470595"/>
                </a:cubicBezTo>
                <a:cubicBezTo>
                  <a:pt x="371480" y="1445071"/>
                  <a:pt x="407310" y="1366942"/>
                  <a:pt x="396801" y="1354553"/>
                </a:cubicBezTo>
                <a:cubicBezTo>
                  <a:pt x="387984" y="1324635"/>
                  <a:pt x="389939" y="1306198"/>
                  <a:pt x="378799" y="1292983"/>
                </a:cubicBezTo>
                <a:cubicBezTo>
                  <a:pt x="368230" y="1254082"/>
                  <a:pt x="380918" y="1242866"/>
                  <a:pt x="362697" y="1241293"/>
                </a:cubicBezTo>
                <a:lnTo>
                  <a:pt x="339388" y="1147085"/>
                </a:lnTo>
                <a:cubicBezTo>
                  <a:pt x="350485" y="1118433"/>
                  <a:pt x="353159" y="1072754"/>
                  <a:pt x="339952" y="1071934"/>
                </a:cubicBezTo>
                <a:cubicBezTo>
                  <a:pt x="327895" y="1004911"/>
                  <a:pt x="358371" y="924985"/>
                  <a:pt x="347188" y="889800"/>
                </a:cubicBezTo>
                <a:cubicBezTo>
                  <a:pt x="334220" y="804597"/>
                  <a:pt x="342717" y="786582"/>
                  <a:pt x="338803" y="749936"/>
                </a:cubicBezTo>
                <a:cubicBezTo>
                  <a:pt x="334890" y="713292"/>
                  <a:pt x="337271" y="707557"/>
                  <a:pt x="323706" y="669931"/>
                </a:cubicBezTo>
                <a:lnTo>
                  <a:pt x="313326" y="559992"/>
                </a:lnTo>
                <a:cubicBezTo>
                  <a:pt x="314747" y="543769"/>
                  <a:pt x="268004" y="450294"/>
                  <a:pt x="272650" y="451529"/>
                </a:cubicBezTo>
                <a:lnTo>
                  <a:pt x="256593" y="392499"/>
                </a:lnTo>
                <a:cubicBezTo>
                  <a:pt x="276778" y="343341"/>
                  <a:pt x="246535" y="361906"/>
                  <a:pt x="249583" y="321981"/>
                </a:cubicBezTo>
                <a:cubicBezTo>
                  <a:pt x="256450" y="297359"/>
                  <a:pt x="256557" y="284789"/>
                  <a:pt x="245172" y="280016"/>
                </a:cubicBezTo>
                <a:cubicBezTo>
                  <a:pt x="279102" y="164139"/>
                  <a:pt x="241674" y="235649"/>
                  <a:pt x="249784" y="152538"/>
                </a:cubicBezTo>
                <a:cubicBezTo>
                  <a:pt x="254846" y="115053"/>
                  <a:pt x="258144" y="77317"/>
                  <a:pt x="264479" y="36591"/>
                </a:cubicBez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2" name="Shape 302"/>
        <p:cNvGrpSpPr/>
        <p:nvPr/>
      </p:nvGrpSpPr>
      <p:grpSpPr>
        <a:xfrm>
          <a:off x="0" y="0"/>
          <a:ext cx="0" cy="0"/>
          <a:chOff x="0" y="0"/>
          <a:chExt cx="0" cy="0"/>
        </a:xfrm>
      </p:grpSpPr>
      <p:sp>
        <p:nvSpPr>
          <p:cNvPr id="303" name="Google Shape;303;p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4" name="Google Shape;304;p18"/>
          <p:cNvSpPr txBox="1"/>
          <p:nvPr>
            <p:ph type="title"/>
          </p:nvPr>
        </p:nvSpPr>
        <p:spPr>
          <a:xfrm>
            <a:off x="1136397" y="502020"/>
            <a:ext cx="5323715" cy="164297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Support Our Boosters</a:t>
            </a:r>
            <a:endParaRPr/>
          </a:p>
        </p:txBody>
      </p:sp>
      <p:sp>
        <p:nvSpPr>
          <p:cNvPr id="305" name="Google Shape;305;p18"/>
          <p:cNvSpPr txBox="1"/>
          <p:nvPr>
            <p:ph idx="1" type="body"/>
          </p:nvPr>
        </p:nvSpPr>
        <p:spPr>
          <a:xfrm>
            <a:off x="1144923" y="2405894"/>
            <a:ext cx="5315189" cy="353508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700"/>
              <a:buChar char="•"/>
            </a:pPr>
            <a:r>
              <a:rPr lang="en-US" sz="1700"/>
              <a:t>Please support the Copley Booster Club. </a:t>
            </a:r>
            <a:endParaRPr/>
          </a:p>
          <a:p>
            <a:pPr indent="-228600" lvl="0" marL="228600" rtl="0" algn="l">
              <a:lnSpc>
                <a:spcPct val="90000"/>
              </a:lnSpc>
              <a:spcBef>
                <a:spcPts val="1000"/>
              </a:spcBef>
              <a:spcAft>
                <a:spcPts val="0"/>
              </a:spcAft>
              <a:buClr>
                <a:schemeClr val="dk1"/>
              </a:buClr>
              <a:buSzPts val="1700"/>
              <a:buChar char="•"/>
            </a:pPr>
            <a:r>
              <a:rPr lang="en-US" sz="1700"/>
              <a:t>The Copley All Adult Sports Booster Club (CAASBC) promotes and supports all 24 athletic programs at Copley High School as well as all 13 athletic programs at Copley-Fairlawn Middle School. Your membership purchase helps the CAASBC raise funds to support these programs, in addition to providing annual scholarships. The CAASBC is made up of parents and community members with the primary purpose of promoting the benefits of interscholastic sport in our school system. For more information or to serve on the board, please contact the Copley High School Athletic Department. </a:t>
            </a:r>
            <a:endParaRPr/>
          </a:p>
        </p:txBody>
      </p:sp>
      <p:sp>
        <p:nvSpPr>
          <p:cNvPr id="306" name="Google Shape;306;p18"/>
          <p:cNvSpPr/>
          <p:nvPr/>
        </p:nvSpPr>
        <p:spPr>
          <a:xfrm flipH="1" rot="10800000">
            <a:off x="8123333" y="-5"/>
            <a:ext cx="4092521" cy="6858000"/>
          </a:xfrm>
          <a:prstGeom prst="rect">
            <a:avLst/>
          </a:prstGeom>
          <a:gradFill>
            <a:gsLst>
              <a:gs pos="0">
                <a:srgbClr val="000000">
                  <a:alpha val="93333"/>
                </a:srgbClr>
              </a:gs>
              <a:gs pos="8000">
                <a:srgbClr val="000000">
                  <a:alpha val="93333"/>
                </a:srgbClr>
              </a:gs>
              <a:gs pos="100000">
                <a:schemeClr val="accent1"/>
              </a:gs>
            </a:gsLst>
            <a:lin ang="2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7" name="Google Shape;307;p18"/>
          <p:cNvSpPr/>
          <p:nvPr/>
        </p:nvSpPr>
        <p:spPr>
          <a:xfrm flipH="1" rot="10800000">
            <a:off x="8123333" y="-2"/>
            <a:ext cx="4092521" cy="6400369"/>
          </a:xfrm>
          <a:prstGeom prst="rect">
            <a:avLst/>
          </a:prstGeom>
          <a:gradFill>
            <a:gsLst>
              <a:gs pos="0">
                <a:srgbClr val="1F3864">
                  <a:alpha val="0"/>
                </a:srgbClr>
              </a:gs>
              <a:gs pos="31000">
                <a:srgbClr val="1F3864">
                  <a:alpha val="0"/>
                </a:srgbClr>
              </a:gs>
              <a:gs pos="100000">
                <a:srgbClr val="1F3864">
                  <a:alpha val="25490"/>
                </a:srgbClr>
              </a:gs>
            </a:gsLst>
            <a:lin ang="18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8" name="Google Shape;308;p18"/>
          <p:cNvSpPr/>
          <p:nvPr/>
        </p:nvSpPr>
        <p:spPr>
          <a:xfrm flipH="1" rot="10800000">
            <a:off x="8123333" y="-22"/>
            <a:ext cx="4068667" cy="6400389"/>
          </a:xfrm>
          <a:prstGeom prst="rect">
            <a:avLst/>
          </a:prstGeom>
          <a:gradFill>
            <a:gsLst>
              <a:gs pos="0">
                <a:srgbClr val="4472C4">
                  <a:alpha val="0"/>
                </a:srgbClr>
              </a:gs>
              <a:gs pos="72000">
                <a:srgbClr val="000000">
                  <a:alpha val="20392"/>
                </a:srgbClr>
              </a:gs>
              <a:gs pos="100000">
                <a:srgbClr val="000000">
                  <a:alpha val="20392"/>
                </a:srgbClr>
              </a:gs>
            </a:gsLst>
            <a:lin ang="3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9" name="Google Shape;309;p18"/>
          <p:cNvSpPr/>
          <p:nvPr/>
        </p:nvSpPr>
        <p:spPr>
          <a:xfrm flipH="1" rot="10800000">
            <a:off x="8123333" y="-10"/>
            <a:ext cx="3611467" cy="6857997"/>
          </a:xfrm>
          <a:prstGeom prst="rect">
            <a:avLst/>
          </a:prstGeom>
          <a:gradFill>
            <a:gsLst>
              <a:gs pos="0">
                <a:srgbClr val="4472C4">
                  <a:alpha val="0"/>
                </a:srgbClr>
              </a:gs>
              <a:gs pos="93000">
                <a:srgbClr val="000000">
                  <a:alpha val="28235"/>
                </a:srgbClr>
              </a:gs>
              <a:gs pos="100000">
                <a:srgbClr val="000000">
                  <a:alpha val="28235"/>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sign on a yellow background&#10;&#10;Description automatically generated" id="310" name="Google Shape;310;p18">
            <a:hlinkClick r:id="rId3"/>
          </p:cNvPr>
          <p:cNvPicPr preferRelativeResize="0"/>
          <p:nvPr/>
        </p:nvPicPr>
        <p:blipFill rotWithShape="1">
          <a:blip r:embed="rId4">
            <a:alphaModFix/>
          </a:blip>
          <a:srcRect b="0" l="0" r="0" t="0"/>
          <a:stretch/>
        </p:blipFill>
        <p:spPr>
          <a:xfrm>
            <a:off x="7075967" y="2146869"/>
            <a:ext cx="4170530" cy="259615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sp>
        <p:nvSpPr>
          <p:cNvPr id="315" name="Google Shape;315;p1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6" name="Google Shape;316;p19"/>
          <p:cNvSpPr/>
          <p:nvPr/>
        </p:nvSpPr>
        <p:spPr>
          <a:xfrm flipH="1" rot="5400000">
            <a:off x="-638515" y="639280"/>
            <a:ext cx="6858000" cy="5579440"/>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7" name="Google Shape;317;p19"/>
          <p:cNvSpPr/>
          <p:nvPr/>
        </p:nvSpPr>
        <p:spPr>
          <a:xfrm flipH="1" rot="5400000">
            <a:off x="-393206" y="395206"/>
            <a:ext cx="6346209" cy="5576080"/>
          </a:xfrm>
          <a:prstGeom prst="rect">
            <a:avLst/>
          </a:prstGeom>
          <a:gradFill>
            <a:gsLst>
              <a:gs pos="0">
                <a:srgbClr val="000000">
                  <a:alpha val="0"/>
                </a:srgbClr>
              </a:gs>
              <a:gs pos="99000">
                <a:srgbClr val="4472C4">
                  <a:alpha val="0"/>
                </a:srgbClr>
              </a:gs>
              <a:gs pos="100000">
                <a:srgbClr val="4472C4">
                  <a:alpha val="0"/>
                </a:srgbClr>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8" name="Google Shape;318;p19"/>
          <p:cNvSpPr/>
          <p:nvPr/>
        </p:nvSpPr>
        <p:spPr>
          <a:xfrm flipH="1" rot="5400000">
            <a:off x="1528907" y="2818967"/>
            <a:ext cx="2501979" cy="5576080"/>
          </a:xfrm>
          <a:prstGeom prst="rect">
            <a:avLst/>
          </a:prstGeom>
          <a:gradFill>
            <a:gsLst>
              <a:gs pos="0">
                <a:srgbClr val="4472C4">
                  <a:alpha val="28235"/>
                </a:srgbClr>
              </a:gs>
              <a:gs pos="2000">
                <a:srgbClr val="4472C4">
                  <a:alpha val="28235"/>
                </a:srgbClr>
              </a:gs>
              <a:gs pos="100000">
                <a:srgbClr val="000000">
                  <a:alpha val="29411"/>
                </a:srgbClr>
              </a:gs>
            </a:gsLst>
            <a:lin ang="7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9" name="Google Shape;319;p19"/>
          <p:cNvSpPr/>
          <p:nvPr/>
        </p:nvSpPr>
        <p:spPr>
          <a:xfrm flipH="1" rot="5400000">
            <a:off x="-425002" y="852793"/>
            <a:ext cx="6858001" cy="5152412"/>
          </a:xfrm>
          <a:prstGeom prst="rect">
            <a:avLst/>
          </a:prstGeom>
          <a:gradFill>
            <a:gsLst>
              <a:gs pos="0">
                <a:srgbClr val="000000">
                  <a:alpha val="0"/>
                </a:srgbClr>
              </a:gs>
              <a:gs pos="99000">
                <a:srgbClr val="4472C4">
                  <a:alpha val="10588"/>
                </a:srgbClr>
              </a:gs>
              <a:gs pos="100000">
                <a:srgbClr val="4472C4">
                  <a:alpha val="10588"/>
                </a:srgbClr>
              </a:gs>
            </a:gsLst>
            <a:lin ang="7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0" name="Google Shape;320;p19"/>
          <p:cNvSpPr/>
          <p:nvPr/>
        </p:nvSpPr>
        <p:spPr>
          <a:xfrm rot="6097846">
            <a:off x="818753" y="1128497"/>
            <a:ext cx="4318303" cy="4318303"/>
          </a:xfrm>
          <a:prstGeom prst="ellipse">
            <a:avLst/>
          </a:prstGeom>
          <a:gradFill>
            <a:gsLst>
              <a:gs pos="0">
                <a:srgbClr val="4472C4">
                  <a:alpha val="0"/>
                </a:srgbClr>
              </a:gs>
              <a:gs pos="39000">
                <a:srgbClr val="4472C4">
                  <a:alpha val="0"/>
                </a:srgbClr>
              </a:gs>
              <a:gs pos="100000">
                <a:srgbClr val="8DA9DB">
                  <a:alpha val="14509"/>
                </a:srgbClr>
              </a:gs>
            </a:gsLst>
            <a:lin ang="17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p19"/>
          <p:cNvSpPr txBox="1"/>
          <p:nvPr>
            <p:ph type="title"/>
          </p:nvPr>
        </p:nvSpPr>
        <p:spPr>
          <a:xfrm>
            <a:off x="826396" y="586855"/>
            <a:ext cx="4230100" cy="3387497"/>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FFFFF"/>
              </a:buClr>
              <a:buSzPts val="4000"/>
              <a:buFont typeface="Calibri"/>
              <a:buNone/>
            </a:pPr>
            <a:r>
              <a:rPr lang="en-US" sz="4000">
                <a:solidFill>
                  <a:srgbClr val="FFFFFF"/>
                </a:solidFill>
              </a:rPr>
              <a:t>Sports Medicine</a:t>
            </a:r>
            <a:endParaRPr/>
          </a:p>
        </p:txBody>
      </p:sp>
      <p:sp>
        <p:nvSpPr>
          <p:cNvPr id="322" name="Google Shape;322;p19"/>
          <p:cNvSpPr txBox="1"/>
          <p:nvPr>
            <p:ph idx="1" type="body"/>
          </p:nvPr>
        </p:nvSpPr>
        <p:spPr>
          <a:xfrm>
            <a:off x="6503158" y="649480"/>
            <a:ext cx="4862447" cy="5546047"/>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Mark Stefanik Athletic Trainer </a:t>
            </a:r>
            <a:endParaRPr/>
          </a:p>
          <a:p>
            <a:pPr indent="-228600" lvl="0" marL="228600" rtl="0" algn="l">
              <a:lnSpc>
                <a:spcPct val="90000"/>
              </a:lnSpc>
              <a:spcBef>
                <a:spcPts val="1000"/>
              </a:spcBef>
              <a:spcAft>
                <a:spcPts val="0"/>
              </a:spcAft>
              <a:buClr>
                <a:schemeClr val="dk1"/>
              </a:buClr>
              <a:buSzPts val="2000"/>
              <a:buChar char="•"/>
            </a:pPr>
            <a:r>
              <a:rPr lang="en-US" sz="2000"/>
              <a:t>Dr. Kerwyn Jones Team Physician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6" name="Shape 326"/>
        <p:cNvGrpSpPr/>
        <p:nvPr/>
      </p:nvGrpSpPr>
      <p:grpSpPr>
        <a:xfrm>
          <a:off x="0" y="0"/>
          <a:ext cx="0" cy="0"/>
          <a:chOff x="0" y="0"/>
          <a:chExt cx="0" cy="0"/>
        </a:xfrm>
      </p:grpSpPr>
      <p:sp>
        <p:nvSpPr>
          <p:cNvPr id="327" name="Google Shape;327;p2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8" name="Google Shape;328;p20"/>
          <p:cNvSpPr/>
          <p:nvPr/>
        </p:nvSpPr>
        <p:spPr>
          <a:xfrm>
            <a:off x="7465099" y="486184"/>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9" name="Google Shape;329;p20"/>
          <p:cNvSpPr txBox="1"/>
          <p:nvPr>
            <p:ph type="title"/>
          </p:nvPr>
        </p:nvSpPr>
        <p:spPr>
          <a:xfrm>
            <a:off x="4184542" y="486184"/>
            <a:ext cx="736399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Social Media</a:t>
            </a:r>
            <a:endParaRPr/>
          </a:p>
        </p:txBody>
      </p:sp>
      <p:pic>
        <p:nvPicPr>
          <p:cNvPr descr="Image result for facebook icon" id="330" name="Google Shape;330;p20"/>
          <p:cNvPicPr preferRelativeResize="0"/>
          <p:nvPr/>
        </p:nvPicPr>
        <p:blipFill rotWithShape="1">
          <a:blip r:embed="rId3">
            <a:alphaModFix/>
          </a:blip>
          <a:srcRect b="0" l="0" r="0" t="0"/>
          <a:stretch/>
        </p:blipFill>
        <p:spPr>
          <a:xfrm>
            <a:off x="581526" y="258142"/>
            <a:ext cx="3118718" cy="3118718"/>
          </a:xfrm>
          <a:custGeom>
            <a:rect b="b" l="l" r="r" t="t"/>
            <a:pathLst>
              <a:path extrusionOk="0" h="2683042" w="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ln>
            <a:noFill/>
          </a:ln>
        </p:spPr>
      </p:pic>
      <p:pic>
        <p:nvPicPr>
          <p:cNvPr descr="Download Free Logo Computer Layout Instagram Icons PNG File HD ICON ..." id="331" name="Google Shape;331;p20"/>
          <p:cNvPicPr preferRelativeResize="0"/>
          <p:nvPr/>
        </p:nvPicPr>
        <p:blipFill rotWithShape="1">
          <a:blip r:embed="rId4">
            <a:alphaModFix/>
          </a:blip>
          <a:srcRect b="3" l="0" r="3" t="0"/>
          <a:stretch/>
        </p:blipFill>
        <p:spPr>
          <a:xfrm>
            <a:off x="581526" y="3486449"/>
            <a:ext cx="3118718" cy="3118718"/>
          </a:xfrm>
          <a:custGeom>
            <a:rect b="b" l="l" r="r" t="t"/>
            <a:pathLst>
              <a:path extrusionOk="0" h="2683042" w="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ln>
            <a:noFill/>
          </a:ln>
        </p:spPr>
      </p:pic>
      <p:grpSp>
        <p:nvGrpSpPr>
          <p:cNvPr id="332" name="Google Shape;332;p20"/>
          <p:cNvGrpSpPr/>
          <p:nvPr/>
        </p:nvGrpSpPr>
        <p:grpSpPr>
          <a:xfrm>
            <a:off x="4184542" y="2046052"/>
            <a:ext cx="7363990" cy="4152601"/>
            <a:chOff x="0" y="99368"/>
            <a:chExt cx="7363990" cy="4152601"/>
          </a:xfrm>
        </p:grpSpPr>
        <p:sp>
          <p:nvSpPr>
            <p:cNvPr id="333" name="Google Shape;333;p20"/>
            <p:cNvSpPr/>
            <p:nvPr/>
          </p:nvSpPr>
          <p:spPr>
            <a:xfrm>
              <a:off x="0" y="320768"/>
              <a:ext cx="7363990" cy="637875"/>
            </a:xfrm>
            <a:prstGeom prst="rect">
              <a:avLst/>
            </a:prstGeom>
            <a:solidFill>
              <a:schemeClr val="lt2">
                <a:alpha val="89411"/>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20"/>
            <p:cNvSpPr txBox="1"/>
            <p:nvPr/>
          </p:nvSpPr>
          <p:spPr>
            <a:xfrm>
              <a:off x="0" y="320768"/>
              <a:ext cx="7363990" cy="637875"/>
            </a:xfrm>
            <a:prstGeom prst="rect">
              <a:avLst/>
            </a:prstGeom>
            <a:noFill/>
            <a:ln>
              <a:noFill/>
            </a:ln>
          </p:spPr>
          <p:txBody>
            <a:bodyPr anchorCtr="0" anchor="t" bIns="106675" lIns="571525" spcFirstLastPara="1" rIns="571525" wrap="square" tIns="312400">
              <a:noAutofit/>
            </a:bodyPr>
            <a:lstStyle/>
            <a:p>
              <a:pPr indent="-114300" lvl="1" marL="114300" marR="0" rtl="0" algn="l">
                <a:lnSpc>
                  <a:spcPct val="90000"/>
                </a:lnSpc>
                <a:spcBef>
                  <a:spcPts val="0"/>
                </a:spcBef>
                <a:spcAft>
                  <a:spcPts val="0"/>
                </a:spcAft>
                <a:buClr>
                  <a:schemeClr val="dk1"/>
                </a:buClr>
                <a:buSzPts val="1500"/>
                <a:buFont typeface="Calibri"/>
                <a:buChar char="•"/>
              </a:pPr>
              <a:r>
                <a:rPr b="0" i="0" lang="en-US" sz="1500" u="none" cap="none" strike="noStrike">
                  <a:solidFill>
                    <a:schemeClr val="dk1"/>
                  </a:solidFill>
                  <a:latin typeface="Calibri"/>
                  <a:ea typeface="Calibri"/>
                  <a:cs typeface="Calibri"/>
                  <a:sym typeface="Calibri"/>
                </a:rPr>
                <a:t>Showcase the students and the program</a:t>
              </a:r>
              <a:endParaRPr b="0" i="0" sz="1400" u="none" cap="none" strike="noStrike">
                <a:solidFill>
                  <a:srgbClr val="000000"/>
                </a:solidFill>
                <a:latin typeface="Arial"/>
                <a:ea typeface="Arial"/>
                <a:cs typeface="Arial"/>
                <a:sym typeface="Arial"/>
              </a:endParaRPr>
            </a:p>
          </p:txBody>
        </p:sp>
        <p:sp>
          <p:nvSpPr>
            <p:cNvPr id="335" name="Google Shape;335;p20"/>
            <p:cNvSpPr/>
            <p:nvPr/>
          </p:nvSpPr>
          <p:spPr>
            <a:xfrm>
              <a:off x="368199" y="99368"/>
              <a:ext cx="5154793" cy="442800"/>
            </a:xfrm>
            <a:prstGeom prst="roundRect">
              <a:avLst>
                <a:gd fmla="val 16667" name="adj"/>
              </a:avLst>
            </a:prstGeom>
            <a:solidFill>
              <a:schemeClr val="dk2"/>
            </a:solidFill>
            <a:ln cap="flat" cmpd="sng" w="1905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0"/>
            <p:cNvSpPr txBox="1"/>
            <p:nvPr/>
          </p:nvSpPr>
          <p:spPr>
            <a:xfrm>
              <a:off x="389815" y="120984"/>
              <a:ext cx="5111561" cy="399568"/>
            </a:xfrm>
            <a:prstGeom prst="rect">
              <a:avLst/>
            </a:prstGeom>
            <a:noFill/>
            <a:ln>
              <a:noFill/>
            </a:ln>
          </p:spPr>
          <p:txBody>
            <a:bodyPr anchorCtr="0" anchor="ctr" bIns="0" lIns="194825" spcFirstLastPara="1" rIns="194825" wrap="square" tIns="0">
              <a:noAutofit/>
            </a:bodyPr>
            <a:lstStyle/>
            <a:p>
              <a:pPr indent="0" lvl="0" marL="0" marR="0" rtl="0" algn="l">
                <a:lnSpc>
                  <a:spcPct val="9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Purpose</a:t>
              </a:r>
              <a:endParaRPr b="0" i="0" sz="1400" u="none" cap="none" strike="noStrike">
                <a:solidFill>
                  <a:srgbClr val="000000"/>
                </a:solidFill>
                <a:latin typeface="Arial"/>
                <a:ea typeface="Arial"/>
                <a:cs typeface="Arial"/>
                <a:sym typeface="Arial"/>
              </a:endParaRPr>
            </a:p>
          </p:txBody>
        </p:sp>
        <p:sp>
          <p:nvSpPr>
            <p:cNvPr id="337" name="Google Shape;337;p20"/>
            <p:cNvSpPr/>
            <p:nvPr/>
          </p:nvSpPr>
          <p:spPr>
            <a:xfrm>
              <a:off x="0" y="1261043"/>
              <a:ext cx="7363990" cy="637875"/>
            </a:xfrm>
            <a:prstGeom prst="rect">
              <a:avLst/>
            </a:prstGeom>
            <a:solidFill>
              <a:schemeClr val="lt2">
                <a:alpha val="89411"/>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20"/>
            <p:cNvSpPr txBox="1"/>
            <p:nvPr/>
          </p:nvSpPr>
          <p:spPr>
            <a:xfrm>
              <a:off x="0" y="1261043"/>
              <a:ext cx="7363990" cy="637875"/>
            </a:xfrm>
            <a:prstGeom prst="rect">
              <a:avLst/>
            </a:prstGeom>
            <a:noFill/>
            <a:ln>
              <a:noFill/>
            </a:ln>
          </p:spPr>
          <p:txBody>
            <a:bodyPr anchorCtr="0" anchor="t" bIns="106675" lIns="571525" spcFirstLastPara="1" rIns="571525" wrap="square" tIns="312400">
              <a:noAutofit/>
            </a:bodyPr>
            <a:lstStyle/>
            <a:p>
              <a:pPr indent="-114300" lvl="1" marL="114300" marR="0" rtl="0" algn="l">
                <a:lnSpc>
                  <a:spcPct val="90000"/>
                </a:lnSpc>
                <a:spcBef>
                  <a:spcPts val="0"/>
                </a:spcBef>
                <a:spcAft>
                  <a:spcPts val="0"/>
                </a:spcAft>
                <a:buClr>
                  <a:schemeClr val="dk1"/>
                </a:buClr>
                <a:buSzPts val="1500"/>
                <a:buFont typeface="Calibri"/>
                <a:buChar char="•"/>
              </a:pPr>
              <a:r>
                <a:rPr b="0" i="0" lang="en-US" sz="1500" u="none" cap="none" strike="noStrike">
                  <a:solidFill>
                    <a:schemeClr val="dk1"/>
                  </a:solidFill>
                  <a:latin typeface="Calibri"/>
                  <a:ea typeface="Calibri"/>
                  <a:cs typeface="Calibri"/>
                  <a:sym typeface="Calibri"/>
                </a:rPr>
                <a:t>copleyhsxc</a:t>
              </a:r>
              <a:endParaRPr b="0" i="0" sz="1400" u="none" cap="none" strike="noStrike">
                <a:solidFill>
                  <a:srgbClr val="000000"/>
                </a:solidFill>
                <a:latin typeface="Arial"/>
                <a:ea typeface="Arial"/>
                <a:cs typeface="Arial"/>
                <a:sym typeface="Arial"/>
              </a:endParaRPr>
            </a:p>
          </p:txBody>
        </p:sp>
        <p:sp>
          <p:nvSpPr>
            <p:cNvPr id="339" name="Google Shape;339;p20"/>
            <p:cNvSpPr/>
            <p:nvPr/>
          </p:nvSpPr>
          <p:spPr>
            <a:xfrm>
              <a:off x="368199" y="1039644"/>
              <a:ext cx="5154793" cy="442800"/>
            </a:xfrm>
            <a:prstGeom prst="roundRect">
              <a:avLst>
                <a:gd fmla="val 16667" name="adj"/>
              </a:avLst>
            </a:prstGeom>
            <a:solidFill>
              <a:schemeClr val="dk2"/>
            </a:solidFill>
            <a:ln cap="flat" cmpd="sng" w="1905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20"/>
            <p:cNvSpPr txBox="1"/>
            <p:nvPr/>
          </p:nvSpPr>
          <p:spPr>
            <a:xfrm>
              <a:off x="389815" y="1061260"/>
              <a:ext cx="5111561" cy="399568"/>
            </a:xfrm>
            <a:prstGeom prst="rect">
              <a:avLst/>
            </a:prstGeom>
            <a:noFill/>
            <a:ln>
              <a:noFill/>
            </a:ln>
          </p:spPr>
          <p:txBody>
            <a:bodyPr anchorCtr="0" anchor="ctr" bIns="0" lIns="194825" spcFirstLastPara="1" rIns="194825" wrap="square" tIns="0">
              <a:noAutofit/>
            </a:bodyPr>
            <a:lstStyle/>
            <a:p>
              <a:pPr indent="0" lvl="0" marL="0" marR="0" rtl="0" algn="l">
                <a:lnSpc>
                  <a:spcPct val="9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Instagram</a:t>
              </a:r>
              <a:endParaRPr b="0" i="0" sz="1400" u="none" cap="none" strike="noStrike">
                <a:solidFill>
                  <a:srgbClr val="000000"/>
                </a:solidFill>
                <a:latin typeface="Arial"/>
                <a:ea typeface="Arial"/>
                <a:cs typeface="Arial"/>
                <a:sym typeface="Arial"/>
              </a:endParaRPr>
            </a:p>
          </p:txBody>
        </p:sp>
        <p:sp>
          <p:nvSpPr>
            <p:cNvPr id="341" name="Google Shape;341;p20"/>
            <p:cNvSpPr/>
            <p:nvPr/>
          </p:nvSpPr>
          <p:spPr>
            <a:xfrm>
              <a:off x="0" y="2201319"/>
              <a:ext cx="7363990" cy="874125"/>
            </a:xfrm>
            <a:prstGeom prst="rect">
              <a:avLst/>
            </a:prstGeom>
            <a:solidFill>
              <a:schemeClr val="lt2">
                <a:alpha val="89411"/>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0"/>
            <p:cNvSpPr txBox="1"/>
            <p:nvPr/>
          </p:nvSpPr>
          <p:spPr>
            <a:xfrm>
              <a:off x="0" y="2201319"/>
              <a:ext cx="7363990" cy="874125"/>
            </a:xfrm>
            <a:prstGeom prst="rect">
              <a:avLst/>
            </a:prstGeom>
            <a:noFill/>
            <a:ln>
              <a:noFill/>
            </a:ln>
          </p:spPr>
          <p:txBody>
            <a:bodyPr anchorCtr="0" anchor="t" bIns="106675" lIns="571525" spcFirstLastPara="1" rIns="571525" wrap="square" tIns="312400">
              <a:noAutofit/>
            </a:bodyPr>
            <a:lstStyle/>
            <a:p>
              <a:pPr indent="-114300" lvl="1" marL="114300" marR="0" rtl="0" algn="l">
                <a:lnSpc>
                  <a:spcPct val="90000"/>
                </a:lnSpc>
                <a:spcBef>
                  <a:spcPts val="0"/>
                </a:spcBef>
                <a:spcAft>
                  <a:spcPts val="0"/>
                </a:spcAft>
                <a:buClr>
                  <a:schemeClr val="dk1"/>
                </a:buClr>
                <a:buSzPts val="1500"/>
                <a:buFont typeface="Calibri"/>
                <a:buChar char="•"/>
              </a:pPr>
              <a:r>
                <a:rPr b="0" i="0" lang="en-US" sz="1500" u="none" cap="none" strike="noStrike">
                  <a:solidFill>
                    <a:schemeClr val="dk1"/>
                  </a:solidFill>
                  <a:latin typeface="Calibri"/>
                  <a:ea typeface="Calibri"/>
                  <a:cs typeface="Calibri"/>
                  <a:sym typeface="Calibri"/>
                </a:rPr>
                <a:t>copleyhsxc</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25"/>
                </a:spcBef>
                <a:spcAft>
                  <a:spcPts val="0"/>
                </a:spcAft>
                <a:buClr>
                  <a:schemeClr val="dk1"/>
                </a:buClr>
                <a:buSzPts val="1500"/>
                <a:buFont typeface="Calibri"/>
                <a:buChar char="•"/>
              </a:pPr>
              <a:r>
                <a:rPr b="0" i="0" lang="en-US" sz="1500" u="sng" cap="none" strike="noStrike">
                  <a:solidFill>
                    <a:schemeClr val="dk1"/>
                  </a:solidFill>
                  <a:latin typeface="Calibri"/>
                  <a:ea typeface="Calibri"/>
                  <a:cs typeface="Calibri"/>
                  <a:sym typeface="Calibri"/>
                  <a:hlinkClick r:id="rId5">
                    <a:extLst>
                      <a:ext uri="{A12FA001-AC4F-418D-AE19-62706E023703}">
                        <ahyp:hlinkClr val="tx"/>
                      </a:ext>
                    </a:extLst>
                  </a:hlinkClick>
                </a:rPr>
                <a:t>https://www.facebook.com/copleyhsxc</a:t>
              </a:r>
              <a:endParaRPr b="0" i="0" sz="1500" u="none" cap="none" strike="noStrike">
                <a:solidFill>
                  <a:schemeClr val="dk1"/>
                </a:solidFill>
                <a:latin typeface="Calibri"/>
                <a:ea typeface="Calibri"/>
                <a:cs typeface="Calibri"/>
                <a:sym typeface="Calibri"/>
              </a:endParaRPr>
            </a:p>
          </p:txBody>
        </p:sp>
        <p:sp>
          <p:nvSpPr>
            <p:cNvPr id="343" name="Google Shape;343;p20"/>
            <p:cNvSpPr/>
            <p:nvPr/>
          </p:nvSpPr>
          <p:spPr>
            <a:xfrm>
              <a:off x="368199" y="1979919"/>
              <a:ext cx="5154793" cy="442800"/>
            </a:xfrm>
            <a:prstGeom prst="roundRect">
              <a:avLst>
                <a:gd fmla="val 16667" name="adj"/>
              </a:avLst>
            </a:prstGeom>
            <a:solidFill>
              <a:schemeClr val="dk2"/>
            </a:solidFill>
            <a:ln cap="flat" cmpd="sng" w="1905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20"/>
            <p:cNvSpPr txBox="1"/>
            <p:nvPr/>
          </p:nvSpPr>
          <p:spPr>
            <a:xfrm>
              <a:off x="389815" y="2001535"/>
              <a:ext cx="5111561" cy="399568"/>
            </a:xfrm>
            <a:prstGeom prst="rect">
              <a:avLst/>
            </a:prstGeom>
            <a:noFill/>
            <a:ln>
              <a:noFill/>
            </a:ln>
          </p:spPr>
          <p:txBody>
            <a:bodyPr anchorCtr="0" anchor="ctr" bIns="0" lIns="194825" spcFirstLastPara="1" rIns="194825" wrap="square" tIns="0">
              <a:noAutofit/>
            </a:bodyPr>
            <a:lstStyle/>
            <a:p>
              <a:pPr indent="0" lvl="0" marL="0" marR="0" rtl="0" algn="l">
                <a:lnSpc>
                  <a:spcPct val="9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Facebook</a:t>
              </a:r>
              <a:endParaRPr b="0" i="0" sz="1400" u="none" cap="none" strike="noStrike">
                <a:solidFill>
                  <a:srgbClr val="000000"/>
                </a:solidFill>
                <a:latin typeface="Arial"/>
                <a:ea typeface="Arial"/>
                <a:cs typeface="Arial"/>
                <a:sym typeface="Arial"/>
              </a:endParaRPr>
            </a:p>
          </p:txBody>
        </p:sp>
        <p:sp>
          <p:nvSpPr>
            <p:cNvPr id="345" name="Google Shape;345;p20"/>
            <p:cNvSpPr/>
            <p:nvPr/>
          </p:nvSpPr>
          <p:spPr>
            <a:xfrm>
              <a:off x="0" y="3377844"/>
              <a:ext cx="7363990" cy="874125"/>
            </a:xfrm>
            <a:prstGeom prst="rect">
              <a:avLst/>
            </a:prstGeom>
            <a:solidFill>
              <a:schemeClr val="lt2">
                <a:alpha val="89411"/>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20"/>
            <p:cNvSpPr txBox="1"/>
            <p:nvPr/>
          </p:nvSpPr>
          <p:spPr>
            <a:xfrm>
              <a:off x="0" y="3377844"/>
              <a:ext cx="7363990" cy="874125"/>
            </a:xfrm>
            <a:prstGeom prst="rect">
              <a:avLst/>
            </a:prstGeom>
            <a:noFill/>
            <a:ln>
              <a:noFill/>
            </a:ln>
          </p:spPr>
          <p:txBody>
            <a:bodyPr anchorCtr="0" anchor="t" bIns="106675" lIns="571525" spcFirstLastPara="1" rIns="571525" wrap="square" tIns="312400">
              <a:noAutofit/>
            </a:bodyPr>
            <a:lstStyle/>
            <a:p>
              <a:pPr indent="-114300" lvl="1" marL="114300" marR="0" rtl="0" algn="l">
                <a:lnSpc>
                  <a:spcPct val="90000"/>
                </a:lnSpc>
                <a:spcBef>
                  <a:spcPts val="0"/>
                </a:spcBef>
                <a:spcAft>
                  <a:spcPts val="0"/>
                </a:spcAft>
                <a:buClr>
                  <a:schemeClr val="dk1"/>
                </a:buClr>
                <a:buSzPts val="1500"/>
                <a:buFont typeface="Calibri"/>
                <a:buChar char="•"/>
              </a:pPr>
              <a:r>
                <a:rPr b="0" i="0" lang="en-US" sz="1500" u="none" cap="none" strike="noStrike">
                  <a:solidFill>
                    <a:schemeClr val="dk1"/>
                  </a:solidFill>
                  <a:latin typeface="Calibri"/>
                  <a:ea typeface="Calibri"/>
                  <a:cs typeface="Calibri"/>
                  <a:sym typeface="Calibri"/>
                </a:rPr>
                <a:t>Post Meet Stories</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25"/>
                </a:spcBef>
                <a:spcAft>
                  <a:spcPts val="0"/>
                </a:spcAft>
                <a:buClr>
                  <a:schemeClr val="dk1"/>
                </a:buClr>
                <a:buSzPts val="1500"/>
                <a:buFont typeface="Calibri"/>
                <a:buChar char="•"/>
              </a:pPr>
              <a:r>
                <a:rPr b="0" i="0" lang="en-US" sz="15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https://copleyathletics.org/</a:t>
              </a:r>
              <a:r>
                <a:rPr b="0" i="0" lang="en-US" sz="15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47" name="Google Shape;347;p20"/>
            <p:cNvSpPr/>
            <p:nvPr/>
          </p:nvSpPr>
          <p:spPr>
            <a:xfrm>
              <a:off x="368199" y="3156444"/>
              <a:ext cx="5154793" cy="442800"/>
            </a:xfrm>
            <a:prstGeom prst="roundRect">
              <a:avLst>
                <a:gd fmla="val 16667" name="adj"/>
              </a:avLst>
            </a:prstGeom>
            <a:solidFill>
              <a:schemeClr val="dk2"/>
            </a:solidFill>
            <a:ln cap="flat" cmpd="sng" w="1905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0"/>
            <p:cNvSpPr txBox="1"/>
            <p:nvPr/>
          </p:nvSpPr>
          <p:spPr>
            <a:xfrm>
              <a:off x="389815" y="3178060"/>
              <a:ext cx="5111561" cy="399568"/>
            </a:xfrm>
            <a:prstGeom prst="rect">
              <a:avLst/>
            </a:prstGeom>
            <a:noFill/>
            <a:ln>
              <a:noFill/>
            </a:ln>
          </p:spPr>
          <p:txBody>
            <a:bodyPr anchorCtr="0" anchor="ctr" bIns="0" lIns="194825" spcFirstLastPara="1" rIns="194825" wrap="square" tIns="0">
              <a:noAutofit/>
            </a:bodyPr>
            <a:lstStyle/>
            <a:p>
              <a:pPr indent="0" lvl="0" marL="0" marR="0" rtl="0" algn="l">
                <a:lnSpc>
                  <a:spcPct val="9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Copley Athletics Website</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2 Pack Cross Country XC Symbol 4 Inch Vinyl Decal Window - Etsy" id="96" name="Google Shape;96;p2"/>
          <p:cNvPicPr preferRelativeResize="0"/>
          <p:nvPr/>
        </p:nvPicPr>
        <p:blipFill rotWithShape="1">
          <a:blip r:embed="rId3">
            <a:alphaModFix/>
          </a:blip>
          <a:srcRect b="16379" l="0" r="9090" t="11707"/>
          <a:stretch/>
        </p:blipFill>
        <p:spPr>
          <a:xfrm>
            <a:off x="3522468" y="10"/>
            <a:ext cx="8669532" cy="6857990"/>
          </a:xfrm>
          <a:prstGeom prst="rect">
            <a:avLst/>
          </a:prstGeom>
          <a:noFill/>
          <a:ln>
            <a:noFill/>
          </a:ln>
        </p:spPr>
      </p:pic>
      <p:sp>
        <p:nvSpPr>
          <p:cNvPr id="97" name="Google Shape;97;p2"/>
          <p:cNvSpPr/>
          <p:nvPr/>
        </p:nvSpPr>
        <p:spPr>
          <a:xfrm>
            <a:off x="2" y="0"/>
            <a:ext cx="9756601" cy="6858000"/>
          </a:xfrm>
          <a:prstGeom prst="rect">
            <a:avLst/>
          </a:prstGeom>
          <a:gradFill>
            <a:gsLst>
              <a:gs pos="0">
                <a:srgbClr val="000000">
                  <a:alpha val="0"/>
                </a:srgbClr>
              </a:gs>
              <a:gs pos="19000">
                <a:srgbClr val="000000">
                  <a:alpha val="37254"/>
                </a:srgbClr>
              </a:gs>
              <a:gs pos="35000">
                <a:srgbClr val="000000">
                  <a:alpha val="77254"/>
                </a:srgbClr>
              </a:gs>
              <a:gs pos="58000">
                <a:schemeClr val="dk1"/>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2"/>
          <p:cNvSpPr txBox="1"/>
          <p:nvPr>
            <p:ph type="title"/>
          </p:nvPr>
        </p:nvSpPr>
        <p:spPr>
          <a:xfrm>
            <a:off x="371094" y="1161288"/>
            <a:ext cx="3438144" cy="11247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Calibri"/>
              <a:buNone/>
            </a:pPr>
            <a:r>
              <a:rPr lang="en-US" sz="2800">
                <a:solidFill>
                  <a:schemeClr val="lt1"/>
                </a:solidFill>
              </a:rPr>
              <a:t>Cross Country Description</a:t>
            </a:r>
            <a:endParaRPr/>
          </a:p>
        </p:txBody>
      </p:sp>
      <p:sp>
        <p:nvSpPr>
          <p:cNvPr id="99" name="Google Shape;99;p2"/>
          <p:cNvSpPr/>
          <p:nvPr/>
        </p:nvSpPr>
        <p:spPr>
          <a:xfrm rot="5400000">
            <a:off x="662559" y="605790"/>
            <a:ext cx="73152" cy="54864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0" name="Google Shape;100;p2"/>
          <p:cNvSpPr/>
          <p:nvPr/>
        </p:nvSpPr>
        <p:spPr>
          <a:xfrm>
            <a:off x="428244" y="2443480"/>
            <a:ext cx="3300984" cy="9144"/>
          </a:xfrm>
          <a:prstGeom prst="rect">
            <a:avLst/>
          </a:prstGeom>
          <a:solidFill>
            <a:schemeClr val="dk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1" name="Google Shape;101;p2"/>
          <p:cNvSpPr txBox="1"/>
          <p:nvPr>
            <p:ph idx="1" type="body"/>
          </p:nvPr>
        </p:nvSpPr>
        <p:spPr>
          <a:xfrm>
            <a:off x="371094" y="2718054"/>
            <a:ext cx="3438906" cy="320725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None/>
            </a:pPr>
            <a:r>
              <a:rPr lang="en-US" sz="1400">
                <a:solidFill>
                  <a:schemeClr val="lt1"/>
                </a:solidFill>
                <a:latin typeface="Times New Roman"/>
                <a:ea typeface="Times New Roman"/>
                <a:cs typeface="Times New Roman"/>
                <a:sym typeface="Times New Roman"/>
              </a:rPr>
              <a:t>There is a no-cut policy in cross country.  Every athlete makes the team and can run in all regular season meets.  All our meets are contested on Saturdays, except the Revere Dual Meet, which is held on a weekday afternoon after school.  Most of our meets are of an invitational format and will consist of numerous races.  Depending upon the meet, the races might be divided into a varsity, junior varsity or open race.  The normal distance of a high school cross country race is 5,000 meters (approximately 3.1 miles).  </a:t>
            </a:r>
            <a:endParaRPr/>
          </a:p>
          <a:p>
            <a:pPr indent="-139700" lvl="0" marL="228600" rtl="0" algn="l">
              <a:lnSpc>
                <a:spcPct val="90000"/>
              </a:lnSpc>
              <a:spcBef>
                <a:spcPts val="1000"/>
              </a:spcBef>
              <a:spcAft>
                <a:spcPts val="0"/>
              </a:spcAft>
              <a:buClr>
                <a:schemeClr val="dk1"/>
              </a:buClr>
              <a:buSzPts val="1400"/>
              <a:buNone/>
            </a:pPr>
            <a:r>
              <a:t/>
            </a:r>
            <a:endParaRPr sz="14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2" name="Shape 352"/>
        <p:cNvGrpSpPr/>
        <p:nvPr/>
      </p:nvGrpSpPr>
      <p:grpSpPr>
        <a:xfrm>
          <a:off x="0" y="0"/>
          <a:ext cx="0" cy="0"/>
          <a:chOff x="0" y="0"/>
          <a:chExt cx="0" cy="0"/>
        </a:xfrm>
      </p:grpSpPr>
      <p:sp>
        <p:nvSpPr>
          <p:cNvPr id="353" name="Google Shape;353;p2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4" name="Google Shape;354;p21"/>
          <p:cNvSpPr/>
          <p:nvPr/>
        </p:nvSpPr>
        <p:spPr>
          <a:xfrm flipH="1">
            <a:off x="2" y="0"/>
            <a:ext cx="12191998" cy="2170031"/>
          </a:xfrm>
          <a:prstGeom prst="rect">
            <a:avLst/>
          </a:prstGeom>
          <a:gradFill>
            <a:gsLst>
              <a:gs pos="0">
                <a:srgbClr val="000000">
                  <a:alpha val="95294"/>
                </a:srgbClr>
              </a:gs>
              <a:gs pos="100000">
                <a:srgbClr val="2F5496"/>
              </a:gs>
            </a:gsLst>
            <a:lin ang="197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5" name="Google Shape;355;p21"/>
          <p:cNvSpPr/>
          <p:nvPr/>
        </p:nvSpPr>
        <p:spPr>
          <a:xfrm flipH="1">
            <a:off x="8082819" y="0"/>
            <a:ext cx="4097211" cy="2170661"/>
          </a:xfrm>
          <a:prstGeom prst="rect">
            <a:avLst/>
          </a:prstGeom>
          <a:gradFill>
            <a:gsLst>
              <a:gs pos="0">
                <a:srgbClr val="1F3864">
                  <a:alpha val="67450"/>
                </a:srgbClr>
              </a:gs>
              <a:gs pos="19000">
                <a:srgbClr val="1F3864">
                  <a:alpha val="67450"/>
                </a:srgbClr>
              </a:gs>
              <a:gs pos="100000">
                <a:srgbClr val="4472C4">
                  <a:alpha val="47450"/>
                </a:srgbClr>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6" name="Google Shape;356;p21"/>
          <p:cNvSpPr/>
          <p:nvPr/>
        </p:nvSpPr>
        <p:spPr>
          <a:xfrm flipH="1" rot="-5400000">
            <a:off x="5010646" y="-5010043"/>
            <a:ext cx="2170709" cy="12192000"/>
          </a:xfrm>
          <a:prstGeom prst="rect">
            <a:avLst/>
          </a:prstGeom>
          <a:gradFill>
            <a:gsLst>
              <a:gs pos="0">
                <a:srgbClr val="2F5496">
                  <a:alpha val="15294"/>
                </a:srgbClr>
              </a:gs>
              <a:gs pos="23000">
                <a:srgbClr val="2F5496">
                  <a:alpha val="15294"/>
                </a:srgbClr>
              </a:gs>
              <a:gs pos="99000">
                <a:srgbClr val="000000">
                  <a:alpha val="44313"/>
                </a:srgbClr>
              </a:gs>
              <a:gs pos="100000">
                <a:srgbClr val="000000">
                  <a:alpha val="44313"/>
                </a:srgbClr>
              </a:gs>
            </a:gsLst>
            <a:lin ang="210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7" name="Google Shape;357;p21"/>
          <p:cNvSpPr txBox="1"/>
          <p:nvPr>
            <p:ph type="title"/>
          </p:nvPr>
        </p:nvSpPr>
        <p:spPr>
          <a:xfrm>
            <a:off x="1383564" y="348865"/>
            <a:ext cx="9718111" cy="157644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Fall Sports Banquet</a:t>
            </a:r>
            <a:endParaRPr/>
          </a:p>
        </p:txBody>
      </p:sp>
      <p:grpSp>
        <p:nvGrpSpPr>
          <p:cNvPr id="358" name="Google Shape;358;p21"/>
          <p:cNvGrpSpPr/>
          <p:nvPr/>
        </p:nvGrpSpPr>
        <p:grpSpPr>
          <a:xfrm>
            <a:off x="744738" y="3409620"/>
            <a:ext cx="10726464" cy="2102122"/>
            <a:chOff x="100682" y="793641"/>
            <a:chExt cx="10726464" cy="2102122"/>
          </a:xfrm>
        </p:grpSpPr>
        <p:sp>
          <p:nvSpPr>
            <p:cNvPr id="359" name="Google Shape;359;p21"/>
            <p:cNvSpPr/>
            <p:nvPr/>
          </p:nvSpPr>
          <p:spPr>
            <a:xfrm>
              <a:off x="752566" y="793641"/>
              <a:ext cx="1066720" cy="106672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21"/>
            <p:cNvSpPr/>
            <p:nvPr/>
          </p:nvSpPr>
          <p:spPr>
            <a:xfrm>
              <a:off x="100682" y="2175763"/>
              <a:ext cx="2370489"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21"/>
            <p:cNvSpPr txBox="1"/>
            <p:nvPr/>
          </p:nvSpPr>
          <p:spPr>
            <a:xfrm>
              <a:off x="100682" y="2175763"/>
              <a:ext cx="2370489"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700"/>
                <a:buFont typeface="Calibri"/>
                <a:buNone/>
              </a:pPr>
              <a:r>
                <a:rPr b="0" i="0" lang="en-US" sz="1700" u="none" cap="none" strike="noStrike">
                  <a:solidFill>
                    <a:schemeClr val="dk1"/>
                  </a:solidFill>
                  <a:latin typeface="Calibri"/>
                  <a:ea typeface="Calibri"/>
                  <a:cs typeface="Calibri"/>
                  <a:sym typeface="Calibri"/>
                </a:rPr>
                <a:t>End of each season there is a banquet at the High School</a:t>
              </a:r>
              <a:endParaRPr b="0" i="0" sz="1400" u="none" cap="none" strike="noStrike">
                <a:solidFill>
                  <a:srgbClr val="000000"/>
                </a:solidFill>
                <a:latin typeface="Arial"/>
                <a:ea typeface="Arial"/>
                <a:cs typeface="Arial"/>
                <a:sym typeface="Arial"/>
              </a:endParaRPr>
            </a:p>
          </p:txBody>
        </p:sp>
        <p:sp>
          <p:nvSpPr>
            <p:cNvPr id="362" name="Google Shape;362;p21"/>
            <p:cNvSpPr/>
            <p:nvPr/>
          </p:nvSpPr>
          <p:spPr>
            <a:xfrm>
              <a:off x="3537891" y="793641"/>
              <a:ext cx="1066720" cy="106672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1"/>
            <p:cNvSpPr/>
            <p:nvPr/>
          </p:nvSpPr>
          <p:spPr>
            <a:xfrm>
              <a:off x="2886007" y="2175763"/>
              <a:ext cx="2370489"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21"/>
            <p:cNvSpPr txBox="1"/>
            <p:nvPr/>
          </p:nvSpPr>
          <p:spPr>
            <a:xfrm>
              <a:off x="2886007" y="2175763"/>
              <a:ext cx="2370489"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700"/>
                <a:buFont typeface="Calibri"/>
                <a:buNone/>
              </a:pPr>
              <a:r>
                <a:rPr b="0" i="0" lang="en-US" sz="1700" u="none" cap="none" strike="noStrike">
                  <a:solidFill>
                    <a:schemeClr val="dk1"/>
                  </a:solidFill>
                  <a:latin typeface="Calibri"/>
                  <a:ea typeface="Calibri"/>
                  <a:cs typeface="Calibri"/>
                  <a:sym typeface="Calibri"/>
                </a:rPr>
                <a:t>We Will Highlight The Teams Season</a:t>
              </a:r>
              <a:endParaRPr b="0" i="0" sz="1400" u="none" cap="none" strike="noStrike">
                <a:solidFill>
                  <a:srgbClr val="000000"/>
                </a:solidFill>
                <a:latin typeface="Arial"/>
                <a:ea typeface="Arial"/>
                <a:cs typeface="Arial"/>
                <a:sym typeface="Arial"/>
              </a:endParaRPr>
            </a:p>
          </p:txBody>
        </p:sp>
        <p:sp>
          <p:nvSpPr>
            <p:cNvPr id="365" name="Google Shape;365;p21"/>
            <p:cNvSpPr/>
            <p:nvPr/>
          </p:nvSpPr>
          <p:spPr>
            <a:xfrm>
              <a:off x="6323216" y="793641"/>
              <a:ext cx="1066720" cy="106672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21"/>
            <p:cNvSpPr/>
            <p:nvPr/>
          </p:nvSpPr>
          <p:spPr>
            <a:xfrm>
              <a:off x="5671332" y="2175763"/>
              <a:ext cx="2370489"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21"/>
            <p:cNvSpPr txBox="1"/>
            <p:nvPr/>
          </p:nvSpPr>
          <p:spPr>
            <a:xfrm>
              <a:off x="5671332" y="2175763"/>
              <a:ext cx="2370489"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700"/>
                <a:buFont typeface="Calibri"/>
                <a:buNone/>
              </a:pPr>
              <a:r>
                <a:rPr b="0" i="0" lang="en-US" sz="1700" u="none" cap="none" strike="noStrike">
                  <a:solidFill>
                    <a:schemeClr val="dk1"/>
                  </a:solidFill>
                  <a:latin typeface="Calibri"/>
                  <a:ea typeface="Calibri"/>
                  <a:cs typeface="Calibri"/>
                  <a:sym typeface="Calibri"/>
                </a:rPr>
                <a:t>Honor Seniors</a:t>
              </a:r>
              <a:endParaRPr b="0" i="0" sz="1400" u="none" cap="none" strike="noStrike">
                <a:solidFill>
                  <a:srgbClr val="000000"/>
                </a:solidFill>
                <a:latin typeface="Arial"/>
                <a:ea typeface="Arial"/>
                <a:cs typeface="Arial"/>
                <a:sym typeface="Arial"/>
              </a:endParaRPr>
            </a:p>
          </p:txBody>
        </p:sp>
        <p:sp>
          <p:nvSpPr>
            <p:cNvPr id="368" name="Google Shape;368;p21"/>
            <p:cNvSpPr/>
            <p:nvPr/>
          </p:nvSpPr>
          <p:spPr>
            <a:xfrm>
              <a:off x="9108541" y="793641"/>
              <a:ext cx="1066720" cy="1066720"/>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21"/>
            <p:cNvSpPr/>
            <p:nvPr/>
          </p:nvSpPr>
          <p:spPr>
            <a:xfrm>
              <a:off x="8456657" y="2175763"/>
              <a:ext cx="2370489"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21"/>
            <p:cNvSpPr txBox="1"/>
            <p:nvPr/>
          </p:nvSpPr>
          <p:spPr>
            <a:xfrm>
              <a:off x="8456657" y="2175763"/>
              <a:ext cx="2370489"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700"/>
                <a:buFont typeface="Calibri"/>
                <a:buNone/>
              </a:pPr>
              <a:r>
                <a:rPr b="0" i="0" lang="en-US" sz="1700" u="none" cap="none" strike="noStrike">
                  <a:solidFill>
                    <a:schemeClr val="dk1"/>
                  </a:solidFill>
                  <a:latin typeface="Calibri"/>
                  <a:ea typeface="Calibri"/>
                  <a:cs typeface="Calibri"/>
                  <a:sym typeface="Calibri"/>
                </a:rPr>
                <a:t>Hand Out OHSAA, Conference and Team Awards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4" name="Shape 374"/>
        <p:cNvGrpSpPr/>
        <p:nvPr/>
      </p:nvGrpSpPr>
      <p:grpSpPr>
        <a:xfrm>
          <a:off x="0" y="0"/>
          <a:ext cx="0" cy="0"/>
          <a:chOff x="0" y="0"/>
          <a:chExt cx="0" cy="0"/>
        </a:xfrm>
      </p:grpSpPr>
      <p:sp>
        <p:nvSpPr>
          <p:cNvPr id="375" name="Google Shape;375;p22"/>
          <p:cNvSpPr/>
          <p:nvPr/>
        </p:nvSpPr>
        <p:spPr>
          <a:xfrm>
            <a:off x="3048" y="0"/>
            <a:ext cx="12188952"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6" name="Google Shape;376;p22"/>
          <p:cNvSpPr/>
          <p:nvPr/>
        </p:nvSpPr>
        <p:spPr>
          <a:xfrm>
            <a:off x="0" y="0"/>
            <a:ext cx="12188952" cy="6858000"/>
          </a:xfrm>
          <a:prstGeom prst="rect">
            <a:avLst/>
          </a:prstGeom>
          <a:solidFill>
            <a:schemeClr val="dk1">
              <a:alpha val="5254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77" name="Google Shape;377;p22"/>
          <p:cNvGrpSpPr/>
          <p:nvPr/>
        </p:nvGrpSpPr>
        <p:grpSpPr>
          <a:xfrm>
            <a:off x="1" y="2075420"/>
            <a:ext cx="12396066" cy="4440643"/>
            <a:chOff x="1" y="2075420"/>
            <a:chExt cx="12396066" cy="4440643"/>
          </a:xfrm>
        </p:grpSpPr>
        <p:sp>
          <p:nvSpPr>
            <p:cNvPr id="378" name="Google Shape;378;p22"/>
            <p:cNvSpPr/>
            <p:nvPr/>
          </p:nvSpPr>
          <p:spPr>
            <a:xfrm rot="4500000">
              <a:off x="7942191" y="2507571"/>
              <a:ext cx="3563871" cy="3563871"/>
            </a:xfrm>
            <a:prstGeom prst="ellipse">
              <a:avLst/>
            </a:prstGeom>
            <a:noFill/>
            <a:ln cap="flat" cmpd="sng" w="31750">
              <a:solidFill>
                <a:srgbClr val="8296B0">
                  <a:alpha val="9411"/>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9" name="Google Shape;379;p22"/>
            <p:cNvSpPr/>
            <p:nvPr/>
          </p:nvSpPr>
          <p:spPr>
            <a:xfrm rot="-5400000">
              <a:off x="10435065" y="4048931"/>
              <a:ext cx="1381607" cy="1381607"/>
            </a:xfrm>
            <a:prstGeom prst="ellipse">
              <a:avLst/>
            </a:prstGeom>
            <a:noFill/>
            <a:ln cap="flat" cmpd="sng" w="31750">
              <a:solidFill>
                <a:srgbClr val="8296B0">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0" name="Google Shape;380;p22"/>
            <p:cNvSpPr/>
            <p:nvPr/>
          </p:nvSpPr>
          <p:spPr>
            <a:xfrm rot="-5400000">
              <a:off x="1" y="2075420"/>
              <a:ext cx="3144364" cy="3144364"/>
            </a:xfrm>
            <a:prstGeom prst="ellipse">
              <a:avLst/>
            </a:prstGeom>
            <a:gradFill>
              <a:gsLst>
                <a:gs pos="0">
                  <a:srgbClr val="323F4F">
                    <a:alpha val="20000"/>
                  </a:srgbClr>
                </a:gs>
                <a:gs pos="100000">
                  <a:srgbClr val="222A35">
                    <a:alpha val="9411"/>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1" name="Google Shape;381;p22"/>
            <p:cNvSpPr/>
            <p:nvPr/>
          </p:nvSpPr>
          <p:spPr>
            <a:xfrm rot="-9000000">
              <a:off x="10150845" y="4270841"/>
              <a:ext cx="1897885" cy="1897885"/>
            </a:xfrm>
            <a:prstGeom prst="ellipse">
              <a:avLst/>
            </a:prstGeom>
            <a:gradFill>
              <a:gsLst>
                <a:gs pos="0">
                  <a:srgbClr val="323F4F">
                    <a:alpha val="9411"/>
                  </a:srgbClr>
                </a:gs>
                <a:gs pos="100000">
                  <a:srgbClr val="323F4F">
                    <a:alpha val="2000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2" name="Google Shape;382;p22"/>
            <p:cNvSpPr/>
            <p:nvPr/>
          </p:nvSpPr>
          <p:spPr>
            <a:xfrm rot="4500000">
              <a:off x="2046780" y="3040492"/>
              <a:ext cx="2579322" cy="2579322"/>
            </a:xfrm>
            <a:prstGeom prst="ellipse">
              <a:avLst/>
            </a:prstGeom>
            <a:noFill/>
            <a:ln cap="flat" cmpd="sng" w="31750">
              <a:solidFill>
                <a:srgbClr val="8296B0">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3" name="Google Shape;383;p22"/>
            <p:cNvSpPr/>
            <p:nvPr/>
          </p:nvSpPr>
          <p:spPr>
            <a:xfrm rot="4500000">
              <a:off x="2224640" y="3193975"/>
              <a:ext cx="2243193" cy="2243193"/>
            </a:xfrm>
            <a:prstGeom prst="ellipse">
              <a:avLst/>
            </a:prstGeom>
            <a:noFill/>
            <a:ln cap="flat" cmpd="sng" w="31750">
              <a:solidFill>
                <a:srgbClr val="8296B0">
                  <a:alpha val="9411"/>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84" name="Google Shape;384;p22"/>
          <p:cNvSpPr/>
          <p:nvPr/>
        </p:nvSpPr>
        <p:spPr>
          <a:xfrm rot="-5400000">
            <a:off x="10438146" y="1042605"/>
            <a:ext cx="2796461" cy="711252"/>
          </a:xfrm>
          <a:prstGeom prst="rect">
            <a:avLst/>
          </a:prstGeom>
          <a:gradFill>
            <a:gsLst>
              <a:gs pos="0">
                <a:srgbClr val="ACB8CA">
                  <a:alpha val="0"/>
                </a:srgbClr>
              </a:gs>
              <a:gs pos="100000">
                <a:srgbClr val="323F4F">
                  <a:alpha val="9411"/>
                </a:srgbClr>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85" name="Google Shape;385;p22"/>
          <p:cNvGrpSpPr/>
          <p:nvPr/>
        </p:nvGrpSpPr>
        <p:grpSpPr>
          <a:xfrm>
            <a:off x="11259539" y="317578"/>
            <a:ext cx="548640" cy="549007"/>
            <a:chOff x="7029447" y="3514725"/>
            <a:chExt cx="1285875" cy="549007"/>
          </a:xfrm>
        </p:grpSpPr>
        <p:cxnSp>
          <p:nvCxnSpPr>
            <p:cNvPr id="386" name="Google Shape;386;p22"/>
            <p:cNvCxnSpPr/>
            <p:nvPr/>
          </p:nvCxnSpPr>
          <p:spPr>
            <a:xfrm>
              <a:off x="7029447" y="3514725"/>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387" name="Google Shape;387;p22"/>
            <p:cNvCxnSpPr/>
            <p:nvPr/>
          </p:nvCxnSpPr>
          <p:spPr>
            <a:xfrm>
              <a:off x="7029447" y="3697727"/>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388" name="Google Shape;388;p22"/>
            <p:cNvCxnSpPr/>
            <p:nvPr/>
          </p:nvCxnSpPr>
          <p:spPr>
            <a:xfrm>
              <a:off x="7029447" y="3880729"/>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389" name="Google Shape;389;p22"/>
            <p:cNvCxnSpPr/>
            <p:nvPr/>
          </p:nvCxnSpPr>
          <p:spPr>
            <a:xfrm>
              <a:off x="7029447" y="4063732"/>
              <a:ext cx="1285875" cy="0"/>
            </a:xfrm>
            <a:prstGeom prst="straightConnector1">
              <a:avLst/>
            </a:prstGeom>
            <a:noFill/>
            <a:ln cap="rnd" cmpd="sng" w="31750">
              <a:solidFill>
                <a:srgbClr val="8296B0">
                  <a:alpha val="40000"/>
                </a:srgbClr>
              </a:solidFill>
              <a:prstDash val="dot"/>
              <a:round/>
              <a:headEnd len="sm" w="sm" type="none"/>
              <a:tailEnd len="sm" w="sm" type="none"/>
            </a:ln>
          </p:spPr>
        </p:cxnSp>
      </p:grpSp>
      <p:sp>
        <p:nvSpPr>
          <p:cNvPr id="390" name="Google Shape;390;p22"/>
          <p:cNvSpPr/>
          <p:nvPr/>
        </p:nvSpPr>
        <p:spPr>
          <a:xfrm rot="10800000">
            <a:off x="-1" y="6140785"/>
            <a:ext cx="6095997" cy="711252"/>
          </a:xfrm>
          <a:prstGeom prst="rect">
            <a:avLst/>
          </a:prstGeom>
          <a:gradFill>
            <a:gsLst>
              <a:gs pos="0">
                <a:srgbClr val="222A35">
                  <a:alpha val="9411"/>
                </a:srgbClr>
              </a:gs>
              <a:gs pos="10000">
                <a:srgbClr val="222A35">
                  <a:alpha val="9411"/>
                </a:srgbClr>
              </a:gs>
              <a:gs pos="100000">
                <a:srgbClr val="8296B0">
                  <a:alpha val="0"/>
                </a:srgbClr>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91" name="Google Shape;391;p22"/>
          <p:cNvGrpSpPr/>
          <p:nvPr/>
        </p:nvGrpSpPr>
        <p:grpSpPr>
          <a:xfrm rot="5400000">
            <a:off x="616345" y="5940560"/>
            <a:ext cx="1285875" cy="549007"/>
            <a:chOff x="7029447" y="3514725"/>
            <a:chExt cx="1285875" cy="549007"/>
          </a:xfrm>
        </p:grpSpPr>
        <p:cxnSp>
          <p:nvCxnSpPr>
            <p:cNvPr id="392" name="Google Shape;392;p22"/>
            <p:cNvCxnSpPr/>
            <p:nvPr/>
          </p:nvCxnSpPr>
          <p:spPr>
            <a:xfrm>
              <a:off x="7029447" y="3514725"/>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393" name="Google Shape;393;p22"/>
            <p:cNvCxnSpPr/>
            <p:nvPr/>
          </p:nvCxnSpPr>
          <p:spPr>
            <a:xfrm>
              <a:off x="7029447" y="3697727"/>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394" name="Google Shape;394;p22"/>
            <p:cNvCxnSpPr/>
            <p:nvPr/>
          </p:nvCxnSpPr>
          <p:spPr>
            <a:xfrm>
              <a:off x="7029447" y="3880729"/>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395" name="Google Shape;395;p22"/>
            <p:cNvCxnSpPr/>
            <p:nvPr/>
          </p:nvCxnSpPr>
          <p:spPr>
            <a:xfrm>
              <a:off x="7029447" y="4063732"/>
              <a:ext cx="1285875" cy="0"/>
            </a:xfrm>
            <a:prstGeom prst="straightConnector1">
              <a:avLst/>
            </a:prstGeom>
            <a:noFill/>
            <a:ln cap="rnd" cmpd="sng" w="31750">
              <a:solidFill>
                <a:srgbClr val="8296B0">
                  <a:alpha val="40000"/>
                </a:srgbClr>
              </a:solidFill>
              <a:prstDash val="dot"/>
              <a:round/>
              <a:headEnd len="sm" w="sm" type="none"/>
              <a:tailEnd len="sm" w="sm" type="none"/>
            </a:ln>
          </p:spPr>
        </p:cxnSp>
      </p:grpSp>
      <p:sp>
        <p:nvSpPr>
          <p:cNvPr id="396" name="Google Shape;396;p22"/>
          <p:cNvSpPr txBox="1"/>
          <p:nvPr>
            <p:ph type="title"/>
          </p:nvPr>
        </p:nvSpPr>
        <p:spPr>
          <a:xfrm>
            <a:off x="630936" y="630936"/>
            <a:ext cx="4615782" cy="550981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alibri"/>
              <a:buNone/>
            </a:pPr>
            <a:r>
              <a:rPr lang="en-US" sz="4800">
                <a:solidFill>
                  <a:schemeClr val="lt1"/>
                </a:solidFill>
              </a:rPr>
              <a:t>Team Awards </a:t>
            </a:r>
            <a:endParaRPr/>
          </a:p>
        </p:txBody>
      </p:sp>
      <p:sp>
        <p:nvSpPr>
          <p:cNvPr id="397" name="Google Shape;397;p22"/>
          <p:cNvSpPr txBox="1"/>
          <p:nvPr>
            <p:ph idx="1" type="body"/>
          </p:nvPr>
        </p:nvSpPr>
        <p:spPr>
          <a:xfrm>
            <a:off x="5627490" y="630936"/>
            <a:ext cx="5251275" cy="232143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1800"/>
              <a:buChar char="•"/>
            </a:pPr>
            <a:r>
              <a:rPr lang="en-US" sz="1800">
                <a:solidFill>
                  <a:schemeClr val="lt1"/>
                </a:solidFill>
              </a:rPr>
              <a:t>Team MVP</a:t>
            </a:r>
            <a:endParaRPr/>
          </a:p>
          <a:p>
            <a:pPr indent="-228600" lvl="0" marL="228600" rtl="0" algn="l">
              <a:lnSpc>
                <a:spcPct val="90000"/>
              </a:lnSpc>
              <a:spcBef>
                <a:spcPts val="1000"/>
              </a:spcBef>
              <a:spcAft>
                <a:spcPts val="0"/>
              </a:spcAft>
              <a:buClr>
                <a:schemeClr val="lt1"/>
              </a:buClr>
              <a:buSzPts val="1800"/>
              <a:buChar char="•"/>
            </a:pPr>
            <a:r>
              <a:rPr lang="en-US" sz="1800">
                <a:solidFill>
                  <a:schemeClr val="lt1"/>
                </a:solidFill>
              </a:rPr>
              <a:t>Most Improved</a:t>
            </a:r>
            <a:endParaRPr/>
          </a:p>
          <a:p>
            <a:pPr indent="-228600" lvl="0" marL="228600" rtl="0" algn="l">
              <a:lnSpc>
                <a:spcPct val="90000"/>
              </a:lnSpc>
              <a:spcBef>
                <a:spcPts val="1000"/>
              </a:spcBef>
              <a:spcAft>
                <a:spcPts val="0"/>
              </a:spcAft>
              <a:buClr>
                <a:schemeClr val="lt1"/>
              </a:buClr>
              <a:buSzPts val="1800"/>
              <a:buChar char="•"/>
            </a:pPr>
            <a:r>
              <a:rPr lang="en-US" sz="1800">
                <a:solidFill>
                  <a:schemeClr val="lt1"/>
                </a:solidFill>
              </a:rPr>
              <a:t>Freshman of the Year</a:t>
            </a:r>
            <a:endParaRPr/>
          </a:p>
          <a:p>
            <a:pPr indent="-228600" lvl="0" marL="228600" rtl="0" algn="l">
              <a:lnSpc>
                <a:spcPct val="90000"/>
              </a:lnSpc>
              <a:spcBef>
                <a:spcPts val="1000"/>
              </a:spcBef>
              <a:spcAft>
                <a:spcPts val="0"/>
              </a:spcAft>
              <a:buClr>
                <a:schemeClr val="lt1"/>
              </a:buClr>
              <a:buSzPts val="1800"/>
              <a:buChar char="•"/>
            </a:pPr>
            <a:r>
              <a:rPr lang="en-US" sz="1800">
                <a:solidFill>
                  <a:schemeClr val="lt1"/>
                </a:solidFill>
              </a:rPr>
              <a:t>Charles Buck Award</a:t>
            </a:r>
            <a:endParaRPr/>
          </a:p>
          <a:p>
            <a:pPr indent="-114300" lvl="0" marL="228600" rtl="0" algn="l">
              <a:lnSpc>
                <a:spcPct val="90000"/>
              </a:lnSpc>
              <a:spcBef>
                <a:spcPts val="1000"/>
              </a:spcBef>
              <a:spcAft>
                <a:spcPts val="0"/>
              </a:spcAft>
              <a:buClr>
                <a:schemeClr val="dk1"/>
              </a:buClr>
              <a:buSzPts val="1800"/>
              <a:buNone/>
            </a:pPr>
            <a:r>
              <a:t/>
            </a:r>
            <a:endParaRPr sz="1800">
              <a:solidFill>
                <a:schemeClr val="lt1"/>
              </a:solidFill>
            </a:endParaRPr>
          </a:p>
        </p:txBody>
      </p:sp>
      <p:pic>
        <p:nvPicPr>
          <p:cNvPr descr="Trophy" id="398" name="Google Shape;398;p22"/>
          <p:cNvPicPr preferRelativeResize="0"/>
          <p:nvPr/>
        </p:nvPicPr>
        <p:blipFill rotWithShape="1">
          <a:blip r:embed="rId3">
            <a:alphaModFix/>
          </a:blip>
          <a:srcRect b="0" l="0" r="0" t="0"/>
          <a:stretch/>
        </p:blipFill>
        <p:spPr>
          <a:xfrm>
            <a:off x="6792758" y="3109294"/>
            <a:ext cx="3002919" cy="3002919"/>
          </a:xfrm>
          <a:prstGeom prst="rect">
            <a:avLst/>
          </a:prstGeom>
          <a:noFill/>
          <a:ln>
            <a:noFill/>
          </a:ln>
        </p:spPr>
      </p:pic>
      <p:grpSp>
        <p:nvGrpSpPr>
          <p:cNvPr id="399" name="Google Shape;399;p22"/>
          <p:cNvGrpSpPr/>
          <p:nvPr/>
        </p:nvGrpSpPr>
        <p:grpSpPr>
          <a:xfrm rot="-5400000">
            <a:off x="5489258" y="3253797"/>
            <a:ext cx="304800" cy="429768"/>
            <a:chOff x="215328" y="-46937"/>
            <a:chExt cx="304800" cy="2773841"/>
          </a:xfrm>
        </p:grpSpPr>
        <p:cxnSp>
          <p:nvCxnSpPr>
            <p:cNvPr id="400" name="Google Shape;400;p22"/>
            <p:cNvCxnSpPr/>
            <p:nvPr/>
          </p:nvCxnSpPr>
          <p:spPr>
            <a:xfrm>
              <a:off x="215328" y="-46937"/>
              <a:ext cx="0" cy="2773841"/>
            </a:xfrm>
            <a:prstGeom prst="straightConnector1">
              <a:avLst/>
            </a:prstGeom>
            <a:noFill/>
            <a:ln cap="flat" cmpd="sng" w="25400">
              <a:solidFill>
                <a:srgbClr val="EFEFEF">
                  <a:alpha val="49411"/>
                </a:srgbClr>
              </a:solidFill>
              <a:prstDash val="dot"/>
              <a:miter lim="800000"/>
              <a:headEnd len="sm" w="sm" type="none"/>
              <a:tailEnd len="sm" w="sm" type="none"/>
            </a:ln>
          </p:spPr>
        </p:cxnSp>
        <p:cxnSp>
          <p:nvCxnSpPr>
            <p:cNvPr id="401" name="Google Shape;401;p22"/>
            <p:cNvCxnSpPr/>
            <p:nvPr/>
          </p:nvCxnSpPr>
          <p:spPr>
            <a:xfrm>
              <a:off x="316928" y="-46937"/>
              <a:ext cx="0" cy="2773841"/>
            </a:xfrm>
            <a:prstGeom prst="straightConnector1">
              <a:avLst/>
            </a:prstGeom>
            <a:noFill/>
            <a:ln cap="flat" cmpd="sng" w="25400">
              <a:solidFill>
                <a:srgbClr val="EFEFEF">
                  <a:alpha val="49411"/>
                </a:srgbClr>
              </a:solidFill>
              <a:prstDash val="dot"/>
              <a:miter lim="800000"/>
              <a:headEnd len="sm" w="sm" type="none"/>
              <a:tailEnd len="sm" w="sm" type="none"/>
            </a:ln>
          </p:spPr>
        </p:cxnSp>
        <p:cxnSp>
          <p:nvCxnSpPr>
            <p:cNvPr id="402" name="Google Shape;402;p22"/>
            <p:cNvCxnSpPr/>
            <p:nvPr/>
          </p:nvCxnSpPr>
          <p:spPr>
            <a:xfrm>
              <a:off x="418528" y="-46937"/>
              <a:ext cx="0" cy="2773841"/>
            </a:xfrm>
            <a:prstGeom prst="straightConnector1">
              <a:avLst/>
            </a:prstGeom>
            <a:noFill/>
            <a:ln cap="flat" cmpd="sng" w="25400">
              <a:solidFill>
                <a:srgbClr val="EFEFEF">
                  <a:alpha val="49411"/>
                </a:srgbClr>
              </a:solidFill>
              <a:prstDash val="dot"/>
              <a:miter lim="800000"/>
              <a:headEnd len="sm" w="sm" type="none"/>
              <a:tailEnd len="sm" w="sm" type="none"/>
            </a:ln>
          </p:spPr>
        </p:cxnSp>
        <p:cxnSp>
          <p:nvCxnSpPr>
            <p:cNvPr id="403" name="Google Shape;403;p22"/>
            <p:cNvCxnSpPr/>
            <p:nvPr/>
          </p:nvCxnSpPr>
          <p:spPr>
            <a:xfrm>
              <a:off x="520128" y="-46937"/>
              <a:ext cx="0" cy="2773841"/>
            </a:xfrm>
            <a:prstGeom prst="straightConnector1">
              <a:avLst/>
            </a:prstGeom>
            <a:noFill/>
            <a:ln cap="flat" cmpd="sng" w="25400">
              <a:solidFill>
                <a:srgbClr val="EFEFEF">
                  <a:alpha val="49411"/>
                </a:srgbClr>
              </a:solidFill>
              <a:prstDash val="dot"/>
              <a:miter lim="800000"/>
              <a:headEnd len="sm" w="sm" type="none"/>
              <a:tailEnd len="sm" w="sm" type="none"/>
            </a:ln>
          </p:spPr>
        </p:cxn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7" name="Shape 407"/>
        <p:cNvGrpSpPr/>
        <p:nvPr/>
      </p:nvGrpSpPr>
      <p:grpSpPr>
        <a:xfrm>
          <a:off x="0" y="0"/>
          <a:ext cx="0" cy="0"/>
          <a:chOff x="0" y="0"/>
          <a:chExt cx="0" cy="0"/>
        </a:xfrm>
      </p:grpSpPr>
      <p:sp>
        <p:nvSpPr>
          <p:cNvPr id="408" name="Google Shape;408;p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9" name="Google Shape;409;p24"/>
          <p:cNvSpPr/>
          <p:nvPr/>
        </p:nvSpPr>
        <p:spPr>
          <a:xfrm flipH="1">
            <a:off x="2" y="0"/>
            <a:ext cx="12191998" cy="2170031"/>
          </a:xfrm>
          <a:prstGeom prst="rect">
            <a:avLst/>
          </a:prstGeom>
          <a:gradFill>
            <a:gsLst>
              <a:gs pos="0">
                <a:srgbClr val="000000">
                  <a:alpha val="95294"/>
                </a:srgbClr>
              </a:gs>
              <a:gs pos="100000">
                <a:srgbClr val="2F5496"/>
              </a:gs>
            </a:gsLst>
            <a:lin ang="197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0" name="Google Shape;410;p24"/>
          <p:cNvSpPr/>
          <p:nvPr/>
        </p:nvSpPr>
        <p:spPr>
          <a:xfrm flipH="1">
            <a:off x="8082819" y="0"/>
            <a:ext cx="4097211" cy="2170661"/>
          </a:xfrm>
          <a:prstGeom prst="rect">
            <a:avLst/>
          </a:prstGeom>
          <a:gradFill>
            <a:gsLst>
              <a:gs pos="0">
                <a:srgbClr val="1F3864">
                  <a:alpha val="67450"/>
                </a:srgbClr>
              </a:gs>
              <a:gs pos="19000">
                <a:srgbClr val="1F3864">
                  <a:alpha val="67450"/>
                </a:srgbClr>
              </a:gs>
              <a:gs pos="100000">
                <a:srgbClr val="4472C4">
                  <a:alpha val="47450"/>
                </a:srgbClr>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1" name="Google Shape;411;p24"/>
          <p:cNvSpPr/>
          <p:nvPr/>
        </p:nvSpPr>
        <p:spPr>
          <a:xfrm flipH="1" rot="-5400000">
            <a:off x="5010646" y="-5010043"/>
            <a:ext cx="2170709" cy="12192000"/>
          </a:xfrm>
          <a:prstGeom prst="rect">
            <a:avLst/>
          </a:prstGeom>
          <a:gradFill>
            <a:gsLst>
              <a:gs pos="0">
                <a:srgbClr val="2F5496">
                  <a:alpha val="15294"/>
                </a:srgbClr>
              </a:gs>
              <a:gs pos="23000">
                <a:srgbClr val="2F5496">
                  <a:alpha val="15294"/>
                </a:srgbClr>
              </a:gs>
              <a:gs pos="99000">
                <a:srgbClr val="000000">
                  <a:alpha val="44313"/>
                </a:srgbClr>
              </a:gs>
              <a:gs pos="100000">
                <a:srgbClr val="000000">
                  <a:alpha val="44313"/>
                </a:srgbClr>
              </a:gs>
            </a:gsLst>
            <a:lin ang="210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2" name="Google Shape;412;p24"/>
          <p:cNvSpPr txBox="1"/>
          <p:nvPr>
            <p:ph type="title"/>
          </p:nvPr>
        </p:nvSpPr>
        <p:spPr>
          <a:xfrm>
            <a:off x="644056" y="348865"/>
            <a:ext cx="11082370" cy="157644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400"/>
              <a:buFont typeface="Times New Roman"/>
              <a:buNone/>
            </a:pPr>
            <a:r>
              <a:rPr b="1" lang="en-US" sz="3400">
                <a:solidFill>
                  <a:srgbClr val="FFFFFF"/>
                </a:solidFill>
                <a:latin typeface="Times New Roman"/>
                <a:ea typeface="Times New Roman"/>
                <a:cs typeface="Times New Roman"/>
                <a:sym typeface="Times New Roman"/>
              </a:rPr>
              <a:t>Copley Girls Significant Team Awards &amp; Accomplishments</a:t>
            </a:r>
            <a:br>
              <a:rPr lang="en-US" sz="3400">
                <a:solidFill>
                  <a:srgbClr val="FFFFFF"/>
                </a:solidFill>
                <a:latin typeface="Times New Roman"/>
                <a:ea typeface="Times New Roman"/>
                <a:cs typeface="Times New Roman"/>
                <a:sym typeface="Times New Roman"/>
              </a:rPr>
            </a:br>
            <a:endParaRPr sz="3400">
              <a:solidFill>
                <a:srgbClr val="FFFFFF"/>
              </a:solidFill>
            </a:endParaRPr>
          </a:p>
        </p:txBody>
      </p:sp>
      <p:graphicFrame>
        <p:nvGraphicFramePr>
          <p:cNvPr id="413" name="Google Shape;413;p24"/>
          <p:cNvGraphicFramePr/>
          <p:nvPr/>
        </p:nvGraphicFramePr>
        <p:xfrm>
          <a:off x="644056" y="2681801"/>
          <a:ext cx="3000000" cy="3000000"/>
        </p:xfrm>
        <a:graphic>
          <a:graphicData uri="http://schemas.openxmlformats.org/drawingml/2006/table">
            <a:tbl>
              <a:tblPr bandRow="1" firstRow="1">
                <a:noFill/>
                <a:tableStyleId>{65973A7D-9161-46B5-87FA-49041436F381}</a:tableStyleId>
              </a:tblPr>
              <a:tblGrid>
                <a:gridCol w="1240825"/>
                <a:gridCol w="2396750"/>
                <a:gridCol w="2389500"/>
                <a:gridCol w="2511250"/>
                <a:gridCol w="2389500"/>
              </a:tblGrid>
              <a:tr h="1695500">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 </a:t>
                      </a:r>
                      <a:endParaRPr sz="2300" u="none" cap="none" strike="noStrike"/>
                    </a:p>
                    <a:p>
                      <a:pPr indent="0" lvl="0" marL="0" marR="0" rtl="0" algn="ctr">
                        <a:lnSpc>
                          <a:spcPct val="107000"/>
                        </a:lnSpc>
                        <a:spcBef>
                          <a:spcPts val="0"/>
                        </a:spcBef>
                        <a:spcAft>
                          <a:spcPts val="0"/>
                        </a:spcAft>
                        <a:buClr>
                          <a:srgbClr val="000000"/>
                        </a:buClr>
                        <a:buSzPts val="2500"/>
                        <a:buFont typeface="Arial"/>
                        <a:buNone/>
                      </a:pPr>
                      <a:r>
                        <a:rPr lang="en-US" sz="2500" u="none" cap="none" strike="noStrike"/>
                        <a:t>Year</a:t>
                      </a:r>
                      <a:endParaRPr sz="2300" u="none" cap="none" strike="noStrike">
                        <a:latin typeface="Times New Roman"/>
                        <a:ea typeface="Times New Roman"/>
                        <a:cs typeface="Times New Roman"/>
                        <a:sym typeface="Times New Roman"/>
                      </a:endParaRPr>
                    </a:p>
                  </a:txBody>
                  <a:tcPr marT="0" marB="0" marR="156725" marL="156725"/>
                </a:tc>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 </a:t>
                      </a:r>
                      <a:endParaRPr sz="2300" u="none" cap="none" strike="noStrike"/>
                    </a:p>
                    <a:p>
                      <a:pPr indent="0" lvl="0" marL="0" marR="0" rtl="0" algn="ctr">
                        <a:lnSpc>
                          <a:spcPct val="107000"/>
                        </a:lnSpc>
                        <a:spcBef>
                          <a:spcPts val="0"/>
                        </a:spcBef>
                        <a:spcAft>
                          <a:spcPts val="0"/>
                        </a:spcAft>
                        <a:buClr>
                          <a:srgbClr val="000000"/>
                        </a:buClr>
                        <a:buSzPts val="2500"/>
                        <a:buFont typeface="Arial"/>
                        <a:buNone/>
                      </a:pPr>
                      <a:r>
                        <a:rPr lang="en-US" sz="2500" u="none" cap="none" strike="noStrike"/>
                        <a:t>Conference Championship</a:t>
                      </a:r>
                      <a:endParaRPr sz="2300" u="none" cap="none" strike="noStrike">
                        <a:latin typeface="Times New Roman"/>
                        <a:ea typeface="Times New Roman"/>
                        <a:cs typeface="Times New Roman"/>
                        <a:sym typeface="Times New Roman"/>
                      </a:endParaRPr>
                    </a:p>
                  </a:txBody>
                  <a:tcPr marT="0" marB="0" marR="156725" marL="156725"/>
                </a:tc>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District</a:t>
                      </a:r>
                      <a:endParaRPr sz="2300" u="none" cap="none" strike="noStrike"/>
                    </a:p>
                    <a:p>
                      <a:pPr indent="0" lvl="0" marL="0" marR="0" rtl="0" algn="ctr">
                        <a:lnSpc>
                          <a:spcPct val="107000"/>
                        </a:lnSpc>
                        <a:spcBef>
                          <a:spcPts val="0"/>
                        </a:spcBef>
                        <a:spcAft>
                          <a:spcPts val="0"/>
                        </a:spcAft>
                        <a:buClr>
                          <a:srgbClr val="000000"/>
                        </a:buClr>
                        <a:buSzPts val="2500"/>
                        <a:buFont typeface="Arial"/>
                        <a:buNone/>
                      </a:pPr>
                      <a:r>
                        <a:rPr lang="en-US" sz="2500" u="none" cap="none" strike="noStrike"/>
                        <a:t>Championship</a:t>
                      </a:r>
                      <a:endParaRPr sz="2300" u="none" cap="none" strike="noStrike"/>
                    </a:p>
                    <a:p>
                      <a:pPr indent="0" lvl="0" marL="0" marR="0" rtl="0" algn="ctr">
                        <a:lnSpc>
                          <a:spcPct val="107000"/>
                        </a:lnSpc>
                        <a:spcBef>
                          <a:spcPts val="0"/>
                        </a:spcBef>
                        <a:spcAft>
                          <a:spcPts val="0"/>
                        </a:spcAft>
                        <a:buClr>
                          <a:srgbClr val="000000"/>
                        </a:buClr>
                        <a:buSzPts val="2500"/>
                        <a:buFont typeface="Arial"/>
                        <a:buNone/>
                      </a:pPr>
                      <a:r>
                        <a:rPr lang="en-US" sz="2500" u="none" cap="none" strike="noStrike"/>
                        <a:t>Finishes</a:t>
                      </a:r>
                      <a:endParaRPr sz="2300" u="none" cap="none" strike="noStrike">
                        <a:latin typeface="Times New Roman"/>
                        <a:ea typeface="Times New Roman"/>
                        <a:cs typeface="Times New Roman"/>
                        <a:sym typeface="Times New Roman"/>
                      </a:endParaRPr>
                    </a:p>
                  </a:txBody>
                  <a:tcPr marT="0" marB="0" marR="156725" marL="156725"/>
                </a:tc>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Regional </a:t>
                      </a:r>
                      <a:endParaRPr sz="2300" u="none" cap="none" strike="noStrike"/>
                    </a:p>
                    <a:p>
                      <a:pPr indent="0" lvl="0" marL="0" marR="0" rtl="0" algn="ctr">
                        <a:lnSpc>
                          <a:spcPct val="107000"/>
                        </a:lnSpc>
                        <a:spcBef>
                          <a:spcPts val="0"/>
                        </a:spcBef>
                        <a:spcAft>
                          <a:spcPts val="0"/>
                        </a:spcAft>
                        <a:buClr>
                          <a:srgbClr val="000000"/>
                        </a:buClr>
                        <a:buSzPts val="2500"/>
                        <a:buFont typeface="Arial"/>
                        <a:buNone/>
                      </a:pPr>
                      <a:r>
                        <a:rPr lang="en-US" sz="2500" u="none" cap="none" strike="noStrike"/>
                        <a:t>Championships</a:t>
                      </a:r>
                      <a:endParaRPr sz="2300" u="none" cap="none" strike="noStrike"/>
                    </a:p>
                    <a:p>
                      <a:pPr indent="0" lvl="0" marL="0" marR="0" rtl="0" algn="ctr">
                        <a:lnSpc>
                          <a:spcPct val="107000"/>
                        </a:lnSpc>
                        <a:spcBef>
                          <a:spcPts val="0"/>
                        </a:spcBef>
                        <a:spcAft>
                          <a:spcPts val="0"/>
                        </a:spcAft>
                        <a:buClr>
                          <a:srgbClr val="000000"/>
                        </a:buClr>
                        <a:buSzPts val="2500"/>
                        <a:buFont typeface="Arial"/>
                        <a:buNone/>
                      </a:pPr>
                      <a:r>
                        <a:rPr lang="en-US" sz="2500" u="none" cap="none" strike="noStrike"/>
                        <a:t>Finishes</a:t>
                      </a:r>
                      <a:endParaRPr sz="2300" u="none" cap="none" strike="noStrike">
                        <a:latin typeface="Times New Roman"/>
                        <a:ea typeface="Times New Roman"/>
                        <a:cs typeface="Times New Roman"/>
                        <a:sym typeface="Times New Roman"/>
                      </a:endParaRPr>
                    </a:p>
                  </a:txBody>
                  <a:tcPr marT="0" marB="0" marR="156725" marL="156725"/>
                </a:tc>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State </a:t>
                      </a:r>
                      <a:endParaRPr sz="2300" u="none" cap="none" strike="noStrike"/>
                    </a:p>
                    <a:p>
                      <a:pPr indent="0" lvl="0" marL="0" marR="0" rtl="0" algn="ctr">
                        <a:lnSpc>
                          <a:spcPct val="107000"/>
                        </a:lnSpc>
                        <a:spcBef>
                          <a:spcPts val="0"/>
                        </a:spcBef>
                        <a:spcAft>
                          <a:spcPts val="0"/>
                        </a:spcAft>
                        <a:buClr>
                          <a:srgbClr val="000000"/>
                        </a:buClr>
                        <a:buSzPts val="2500"/>
                        <a:buFont typeface="Arial"/>
                        <a:buNone/>
                      </a:pPr>
                      <a:r>
                        <a:rPr lang="en-US" sz="2500" u="none" cap="none" strike="noStrike"/>
                        <a:t>Championship</a:t>
                      </a:r>
                      <a:endParaRPr sz="2300" u="none" cap="none" strike="noStrike"/>
                    </a:p>
                    <a:p>
                      <a:pPr indent="0" lvl="0" marL="0" marR="0" rtl="0" algn="ctr">
                        <a:lnSpc>
                          <a:spcPct val="107000"/>
                        </a:lnSpc>
                        <a:spcBef>
                          <a:spcPts val="0"/>
                        </a:spcBef>
                        <a:spcAft>
                          <a:spcPts val="0"/>
                        </a:spcAft>
                        <a:buClr>
                          <a:srgbClr val="000000"/>
                        </a:buClr>
                        <a:buSzPts val="2500"/>
                        <a:buFont typeface="Arial"/>
                        <a:buNone/>
                      </a:pPr>
                      <a:r>
                        <a:rPr lang="en-US" sz="2500" u="none" cap="none" strike="noStrike"/>
                        <a:t>Finishes</a:t>
                      </a:r>
                      <a:endParaRPr sz="2300" u="none" cap="none" strike="noStrike">
                        <a:latin typeface="Times New Roman"/>
                        <a:ea typeface="Times New Roman"/>
                        <a:cs typeface="Times New Roman"/>
                        <a:sym typeface="Times New Roman"/>
                      </a:endParaRPr>
                    </a:p>
                  </a:txBody>
                  <a:tcPr marT="0" marB="0" marR="156725" marL="156725"/>
                </a:tc>
              </a:tr>
              <a:tr h="465575">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1986</a:t>
                      </a:r>
                      <a:endParaRPr sz="2300" u="none" cap="none" strike="noStrike">
                        <a:latin typeface="Times New Roman"/>
                        <a:ea typeface="Times New Roman"/>
                        <a:cs typeface="Times New Roman"/>
                        <a:sym typeface="Times New Roman"/>
                      </a:endParaRPr>
                    </a:p>
                  </a:txBody>
                  <a:tcPr marT="0" marB="0" marR="156725" marL="156725"/>
                </a:tc>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 </a:t>
                      </a:r>
                      <a:endParaRPr sz="2300" u="none" cap="none" strike="noStrike">
                        <a:latin typeface="Times New Roman"/>
                        <a:ea typeface="Times New Roman"/>
                        <a:cs typeface="Times New Roman"/>
                        <a:sym typeface="Times New Roman"/>
                      </a:endParaRPr>
                    </a:p>
                  </a:txBody>
                  <a:tcPr marT="0" marB="0" marR="156725" marL="156725"/>
                </a:tc>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1</a:t>
                      </a:r>
                      <a:r>
                        <a:rPr baseline="30000" lang="en-US" sz="2500" u="none" cap="none" strike="noStrike"/>
                        <a:t>st</a:t>
                      </a:r>
                      <a:endParaRPr sz="2300" u="none" cap="none" strike="noStrike">
                        <a:latin typeface="Times New Roman"/>
                        <a:ea typeface="Times New Roman"/>
                        <a:cs typeface="Times New Roman"/>
                        <a:sym typeface="Times New Roman"/>
                      </a:endParaRPr>
                    </a:p>
                  </a:txBody>
                  <a:tcPr marT="0" marB="0" marR="156725" marL="156725"/>
                </a:tc>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 </a:t>
                      </a:r>
                      <a:endParaRPr sz="2300" u="none" cap="none" strike="noStrike">
                        <a:latin typeface="Times New Roman"/>
                        <a:ea typeface="Times New Roman"/>
                        <a:cs typeface="Times New Roman"/>
                        <a:sym typeface="Times New Roman"/>
                      </a:endParaRPr>
                    </a:p>
                  </a:txBody>
                  <a:tcPr marT="0" marB="0" marR="156725" marL="156725"/>
                </a:tc>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 </a:t>
                      </a:r>
                      <a:endParaRPr sz="2300" u="none" cap="none" strike="noStrike">
                        <a:latin typeface="Times New Roman"/>
                        <a:ea typeface="Times New Roman"/>
                        <a:cs typeface="Times New Roman"/>
                        <a:sym typeface="Times New Roman"/>
                      </a:endParaRPr>
                    </a:p>
                  </a:txBody>
                  <a:tcPr marT="0" marB="0" marR="156725" marL="156725"/>
                </a:tc>
              </a:tr>
              <a:tr h="465575">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2000</a:t>
                      </a:r>
                      <a:endParaRPr sz="2300" u="none" cap="none" strike="noStrike">
                        <a:latin typeface="Times New Roman"/>
                        <a:ea typeface="Times New Roman"/>
                        <a:cs typeface="Times New Roman"/>
                        <a:sym typeface="Times New Roman"/>
                      </a:endParaRPr>
                    </a:p>
                  </a:txBody>
                  <a:tcPr marT="0" marB="0" marR="156725" marL="156725"/>
                </a:tc>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1</a:t>
                      </a:r>
                      <a:r>
                        <a:rPr baseline="30000" lang="en-US" sz="2500" u="none" cap="none" strike="noStrike"/>
                        <a:t>st</a:t>
                      </a:r>
                      <a:endParaRPr sz="2300" u="none" cap="none" strike="noStrike">
                        <a:latin typeface="Times New Roman"/>
                        <a:ea typeface="Times New Roman"/>
                        <a:cs typeface="Times New Roman"/>
                        <a:sym typeface="Times New Roman"/>
                      </a:endParaRPr>
                    </a:p>
                  </a:txBody>
                  <a:tcPr marT="0" marB="0" marR="156725" marL="156725"/>
                </a:tc>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 </a:t>
                      </a:r>
                      <a:endParaRPr sz="2300" u="none" cap="none" strike="noStrike">
                        <a:latin typeface="Times New Roman"/>
                        <a:ea typeface="Times New Roman"/>
                        <a:cs typeface="Times New Roman"/>
                        <a:sym typeface="Times New Roman"/>
                      </a:endParaRPr>
                    </a:p>
                  </a:txBody>
                  <a:tcPr marT="0" marB="0" marR="156725" marL="156725"/>
                </a:tc>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 </a:t>
                      </a:r>
                      <a:endParaRPr sz="2300" u="none" cap="none" strike="noStrike">
                        <a:latin typeface="Times New Roman"/>
                        <a:ea typeface="Times New Roman"/>
                        <a:cs typeface="Times New Roman"/>
                        <a:sym typeface="Times New Roman"/>
                      </a:endParaRPr>
                    </a:p>
                  </a:txBody>
                  <a:tcPr marT="0" marB="0" marR="156725" marL="156725"/>
                </a:tc>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 </a:t>
                      </a:r>
                      <a:endParaRPr sz="2300" u="none" cap="none" strike="noStrike">
                        <a:latin typeface="Times New Roman"/>
                        <a:ea typeface="Times New Roman"/>
                        <a:cs typeface="Times New Roman"/>
                        <a:sym typeface="Times New Roman"/>
                      </a:endParaRPr>
                    </a:p>
                  </a:txBody>
                  <a:tcPr marT="0" marB="0" marR="156725" marL="156725"/>
                </a:tc>
              </a:tr>
              <a:tr h="465575">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2006</a:t>
                      </a:r>
                      <a:endParaRPr sz="2300" u="none" cap="none" strike="noStrike">
                        <a:latin typeface="Times New Roman"/>
                        <a:ea typeface="Times New Roman"/>
                        <a:cs typeface="Times New Roman"/>
                        <a:sym typeface="Times New Roman"/>
                      </a:endParaRPr>
                    </a:p>
                  </a:txBody>
                  <a:tcPr marT="0" marB="0" marR="156725" marL="156725"/>
                </a:tc>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1</a:t>
                      </a:r>
                      <a:r>
                        <a:rPr baseline="30000" lang="en-US" sz="2500" u="none" cap="none" strike="noStrike"/>
                        <a:t>st</a:t>
                      </a:r>
                      <a:endParaRPr sz="2300" u="none" cap="none" strike="noStrike">
                        <a:latin typeface="Times New Roman"/>
                        <a:ea typeface="Times New Roman"/>
                        <a:cs typeface="Times New Roman"/>
                        <a:sym typeface="Times New Roman"/>
                      </a:endParaRPr>
                    </a:p>
                  </a:txBody>
                  <a:tcPr marT="0" marB="0" marR="156725" marL="156725"/>
                </a:tc>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 </a:t>
                      </a:r>
                      <a:endParaRPr sz="2300" u="none" cap="none" strike="noStrike">
                        <a:latin typeface="Times New Roman"/>
                        <a:ea typeface="Times New Roman"/>
                        <a:cs typeface="Times New Roman"/>
                        <a:sym typeface="Times New Roman"/>
                      </a:endParaRPr>
                    </a:p>
                  </a:txBody>
                  <a:tcPr marT="0" marB="0" marR="156725" marL="156725"/>
                </a:tc>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 </a:t>
                      </a:r>
                      <a:endParaRPr sz="2300" u="none" cap="none" strike="noStrike">
                        <a:latin typeface="Times New Roman"/>
                        <a:ea typeface="Times New Roman"/>
                        <a:cs typeface="Times New Roman"/>
                        <a:sym typeface="Times New Roman"/>
                      </a:endParaRPr>
                    </a:p>
                  </a:txBody>
                  <a:tcPr marT="0" marB="0" marR="156725" marL="156725"/>
                </a:tc>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 </a:t>
                      </a:r>
                      <a:endParaRPr sz="2300" u="none" cap="none" strike="noStrike">
                        <a:latin typeface="Times New Roman"/>
                        <a:ea typeface="Times New Roman"/>
                        <a:cs typeface="Times New Roman"/>
                        <a:sym typeface="Times New Roman"/>
                      </a:endParaRPr>
                    </a:p>
                  </a:txBody>
                  <a:tcPr marT="0" marB="0" marR="156725" marL="156725"/>
                </a:tc>
              </a:tr>
              <a:tr h="465575">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2007</a:t>
                      </a:r>
                      <a:endParaRPr sz="2300" u="none" cap="none" strike="noStrike">
                        <a:latin typeface="Times New Roman"/>
                        <a:ea typeface="Times New Roman"/>
                        <a:cs typeface="Times New Roman"/>
                        <a:sym typeface="Times New Roman"/>
                      </a:endParaRPr>
                    </a:p>
                  </a:txBody>
                  <a:tcPr marT="0" marB="0" marR="156725" marL="156725"/>
                </a:tc>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1</a:t>
                      </a:r>
                      <a:r>
                        <a:rPr baseline="30000" lang="en-US" sz="2500" u="none" cap="none" strike="noStrike"/>
                        <a:t>st</a:t>
                      </a:r>
                      <a:endParaRPr sz="2300" u="none" cap="none" strike="noStrike">
                        <a:latin typeface="Times New Roman"/>
                        <a:ea typeface="Times New Roman"/>
                        <a:cs typeface="Times New Roman"/>
                        <a:sym typeface="Times New Roman"/>
                      </a:endParaRPr>
                    </a:p>
                  </a:txBody>
                  <a:tcPr marT="0" marB="0" marR="156725" marL="156725"/>
                </a:tc>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 </a:t>
                      </a:r>
                      <a:endParaRPr sz="2300" u="none" cap="none" strike="noStrike">
                        <a:latin typeface="Times New Roman"/>
                        <a:ea typeface="Times New Roman"/>
                        <a:cs typeface="Times New Roman"/>
                        <a:sym typeface="Times New Roman"/>
                      </a:endParaRPr>
                    </a:p>
                  </a:txBody>
                  <a:tcPr marT="0" marB="0" marR="156725" marL="156725"/>
                </a:tc>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 </a:t>
                      </a:r>
                      <a:endParaRPr sz="2300" u="none" cap="none" strike="noStrike">
                        <a:latin typeface="Times New Roman"/>
                        <a:ea typeface="Times New Roman"/>
                        <a:cs typeface="Times New Roman"/>
                        <a:sym typeface="Times New Roman"/>
                      </a:endParaRPr>
                    </a:p>
                  </a:txBody>
                  <a:tcPr marT="0" marB="0" marR="156725" marL="156725"/>
                </a:tc>
                <a:tc>
                  <a:txBody>
                    <a:bodyPr/>
                    <a:lstStyle/>
                    <a:p>
                      <a:pPr indent="0" lvl="0" marL="0" marR="0" rtl="0" algn="ctr">
                        <a:lnSpc>
                          <a:spcPct val="107000"/>
                        </a:lnSpc>
                        <a:spcBef>
                          <a:spcPts val="0"/>
                        </a:spcBef>
                        <a:spcAft>
                          <a:spcPts val="0"/>
                        </a:spcAft>
                        <a:buClr>
                          <a:srgbClr val="000000"/>
                        </a:buClr>
                        <a:buSzPts val="2500"/>
                        <a:buFont typeface="Arial"/>
                        <a:buNone/>
                      </a:pPr>
                      <a:r>
                        <a:rPr lang="en-US" sz="2500" u="none" cap="none" strike="noStrike"/>
                        <a:t> </a:t>
                      </a:r>
                      <a:endParaRPr sz="2300" u="none" cap="none" strike="noStrike">
                        <a:latin typeface="Times New Roman"/>
                        <a:ea typeface="Times New Roman"/>
                        <a:cs typeface="Times New Roman"/>
                        <a:sym typeface="Times New Roman"/>
                      </a:endParaRPr>
                    </a:p>
                  </a:txBody>
                  <a:tcPr marT="0" marB="0" marR="156725" marL="1567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7" name="Shape 417"/>
        <p:cNvGrpSpPr/>
        <p:nvPr/>
      </p:nvGrpSpPr>
      <p:grpSpPr>
        <a:xfrm>
          <a:off x="0" y="0"/>
          <a:ext cx="0" cy="0"/>
          <a:chOff x="0" y="0"/>
          <a:chExt cx="0" cy="0"/>
        </a:xfrm>
      </p:grpSpPr>
      <p:sp>
        <p:nvSpPr>
          <p:cNvPr id="418" name="Google Shape;418;p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9" name="Google Shape;419;p25"/>
          <p:cNvSpPr/>
          <p:nvPr/>
        </p:nvSpPr>
        <p:spPr>
          <a:xfrm flipH="1">
            <a:off x="-1" y="5266402"/>
            <a:ext cx="12191998" cy="1590742"/>
          </a:xfrm>
          <a:prstGeom prst="rect">
            <a:avLst/>
          </a:prstGeom>
          <a:gradFill>
            <a:gsLst>
              <a:gs pos="0">
                <a:srgbClr val="000000"/>
              </a:gs>
              <a:gs pos="100000">
                <a:schemeClr val="accent1"/>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0" name="Google Shape;420;p25"/>
          <p:cNvSpPr/>
          <p:nvPr/>
        </p:nvSpPr>
        <p:spPr>
          <a:xfrm flipH="1">
            <a:off x="-1" y="5270175"/>
            <a:ext cx="12185331" cy="1590742"/>
          </a:xfrm>
          <a:prstGeom prst="rect">
            <a:avLst/>
          </a:prstGeom>
          <a:gradFill>
            <a:gsLst>
              <a:gs pos="0">
                <a:srgbClr val="4472C4">
                  <a:alpha val="0"/>
                </a:srgbClr>
              </a:gs>
              <a:gs pos="100000">
                <a:srgbClr val="1F3864"/>
              </a:gs>
            </a:gsLst>
            <a:lin ang="10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1" name="Google Shape;421;p25"/>
          <p:cNvSpPr/>
          <p:nvPr/>
        </p:nvSpPr>
        <p:spPr>
          <a:xfrm flipH="1">
            <a:off x="8115299" y="5265546"/>
            <a:ext cx="4076698" cy="1590742"/>
          </a:xfrm>
          <a:prstGeom prst="rect">
            <a:avLst/>
          </a:prstGeom>
          <a:gradFill>
            <a:gsLst>
              <a:gs pos="0">
                <a:srgbClr val="1F3864"/>
              </a:gs>
              <a:gs pos="100000">
                <a:srgbClr val="4472C4">
                  <a:alpha val="0"/>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2" name="Google Shape;422;p25"/>
          <p:cNvSpPr/>
          <p:nvPr/>
        </p:nvSpPr>
        <p:spPr>
          <a:xfrm rot="10800000">
            <a:off x="-13335" y="5263483"/>
            <a:ext cx="12192000" cy="1597433"/>
          </a:xfrm>
          <a:prstGeom prst="rect">
            <a:avLst/>
          </a:prstGeom>
          <a:gradFill>
            <a:gsLst>
              <a:gs pos="0">
                <a:srgbClr val="000000">
                  <a:alpha val="0"/>
                </a:srgbClr>
              </a:gs>
              <a:gs pos="99000">
                <a:srgbClr val="1F3864">
                  <a:alpha val="54509"/>
                </a:srgbClr>
              </a:gs>
              <a:gs pos="100000">
                <a:srgbClr val="1F3864">
                  <a:alpha val="54509"/>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3" name="Google Shape;423;p25"/>
          <p:cNvSpPr txBox="1"/>
          <p:nvPr>
            <p:ph type="title"/>
          </p:nvPr>
        </p:nvSpPr>
        <p:spPr>
          <a:xfrm>
            <a:off x="1371599" y="5510253"/>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latin typeface="Calibri"/>
                <a:ea typeface="Calibri"/>
                <a:cs typeface="Calibri"/>
                <a:sym typeface="Calibri"/>
              </a:rPr>
              <a:t>Copley Girls </a:t>
            </a:r>
            <a:r>
              <a:rPr lang="en-US" sz="4000">
                <a:solidFill>
                  <a:srgbClr val="FFFFFF"/>
                </a:solidFill>
              </a:rPr>
              <a:t>Postseason</a:t>
            </a:r>
            <a:r>
              <a:rPr lang="en-US" sz="4000">
                <a:solidFill>
                  <a:srgbClr val="FFFFFF"/>
                </a:solidFill>
                <a:latin typeface="Calibri"/>
                <a:ea typeface="Calibri"/>
                <a:cs typeface="Calibri"/>
                <a:sym typeface="Calibri"/>
              </a:rPr>
              <a:t> Individual Champions</a:t>
            </a:r>
            <a:endParaRPr/>
          </a:p>
        </p:txBody>
      </p:sp>
      <p:sp>
        <p:nvSpPr>
          <p:cNvPr id="424" name="Google Shape;424;p25"/>
          <p:cNvSpPr txBox="1"/>
          <p:nvPr/>
        </p:nvSpPr>
        <p:spPr>
          <a:xfrm>
            <a:off x="2153161" y="3995882"/>
            <a:ext cx="8332826" cy="1119982"/>
          </a:xfrm>
          <a:prstGeom prst="rect">
            <a:avLst/>
          </a:prstGeom>
          <a:noFill/>
          <a:ln>
            <a:noFill/>
          </a:ln>
        </p:spPr>
        <p:txBody>
          <a:bodyPr anchorCtr="0" anchor="ctr" bIns="45700" lIns="91425" spcFirstLastPara="1" rIns="91425" wrap="square" tIns="45700">
            <a:normAutofit/>
          </a:bodyPr>
          <a:lstStyle/>
          <a:p>
            <a:pPr indent="-127000" lvl="0" marL="0" marR="0" rtl="0" algn="l">
              <a:lnSpc>
                <a:spcPct val="90000"/>
              </a:lnSpc>
              <a:spcBef>
                <a:spcPts val="0"/>
              </a:spcBef>
              <a:spcAft>
                <a:spcPts val="0"/>
              </a:spcAft>
              <a:buClr>
                <a:schemeClr val="dk1"/>
              </a:buClr>
              <a:buSzPts val="2000"/>
              <a:buFont typeface="Arial"/>
              <a:buChar char="•"/>
            </a:pPr>
            <a:r>
              <a:rPr b="0" i="0" lang="en-US" sz="2000" u="sng" cap="none" strike="noStrike">
                <a:solidFill>
                  <a:schemeClr val="dk1"/>
                </a:solidFill>
                <a:latin typeface="Calibri"/>
                <a:ea typeface="Calibri"/>
                <a:cs typeface="Calibri"/>
                <a:sym typeface="Calibri"/>
                <a:hlinkClick r:id="rId3">
                  <a:extLst>
                    <a:ext uri="{A12FA001-AC4F-418D-AE19-62706E023703}">
                      <ahyp:hlinkClr val="tx"/>
                    </a:ext>
                  </a:extLst>
                </a:hlinkClick>
              </a:rPr>
              <a:t>Copley Cross-Country Top Performers - Google Sheets</a:t>
            </a:r>
            <a:endParaRPr b="0" i="0" sz="2000" u="none" cap="none" strike="noStrike">
              <a:solidFill>
                <a:schemeClr val="dk1"/>
              </a:solidFill>
              <a:latin typeface="Calibri"/>
              <a:ea typeface="Calibri"/>
              <a:cs typeface="Calibri"/>
              <a:sym typeface="Calibri"/>
            </a:endParaRPr>
          </a:p>
        </p:txBody>
      </p:sp>
      <p:graphicFrame>
        <p:nvGraphicFramePr>
          <p:cNvPr id="425" name="Google Shape;425;p25"/>
          <p:cNvGraphicFramePr/>
          <p:nvPr/>
        </p:nvGraphicFramePr>
        <p:xfrm>
          <a:off x="3450146" y="1081255"/>
          <a:ext cx="3000000" cy="3000000"/>
        </p:xfrm>
        <a:graphic>
          <a:graphicData uri="http://schemas.openxmlformats.org/drawingml/2006/table">
            <a:tbl>
              <a:tblPr bandRow="1" firstRow="1">
                <a:noFill/>
                <a:tableStyleId>{65973A7D-9161-46B5-87FA-49041436F381}</a:tableStyleId>
              </a:tblPr>
              <a:tblGrid>
                <a:gridCol w="5313050"/>
              </a:tblGrid>
              <a:tr h="611125">
                <a:tc>
                  <a:txBody>
                    <a:bodyPr/>
                    <a:lstStyle/>
                    <a:p>
                      <a:pPr indent="0" lvl="0" marL="0" marR="0" rtl="0" algn="ctr">
                        <a:lnSpc>
                          <a:spcPct val="107000"/>
                        </a:lnSpc>
                        <a:spcBef>
                          <a:spcPts val="0"/>
                        </a:spcBef>
                        <a:spcAft>
                          <a:spcPts val="0"/>
                        </a:spcAft>
                        <a:buClr>
                          <a:srgbClr val="000000"/>
                        </a:buClr>
                        <a:buSzPts val="3300"/>
                        <a:buFont typeface="Arial"/>
                        <a:buNone/>
                      </a:pPr>
                      <a:r>
                        <a:rPr lang="en-US" sz="3300" u="none" cap="none" strike="noStrike"/>
                        <a:t>District/Sectional Champ</a:t>
                      </a:r>
                      <a:endParaRPr sz="3000" u="none" cap="none" strike="noStrike">
                        <a:latin typeface="Times New Roman"/>
                        <a:ea typeface="Times New Roman"/>
                        <a:cs typeface="Times New Roman"/>
                        <a:sym typeface="Times New Roman"/>
                      </a:endParaRPr>
                    </a:p>
                  </a:txBody>
                  <a:tcPr marT="0" marB="0" marR="205750" marL="205750"/>
                </a:tc>
              </a:tr>
              <a:tr h="611125">
                <a:tc>
                  <a:txBody>
                    <a:bodyPr/>
                    <a:lstStyle/>
                    <a:p>
                      <a:pPr indent="0" lvl="0" marL="0" marR="0" rtl="0" algn="l">
                        <a:lnSpc>
                          <a:spcPct val="107000"/>
                        </a:lnSpc>
                        <a:spcBef>
                          <a:spcPts val="0"/>
                        </a:spcBef>
                        <a:spcAft>
                          <a:spcPts val="0"/>
                        </a:spcAft>
                        <a:buClr>
                          <a:srgbClr val="000000"/>
                        </a:buClr>
                        <a:buSzPts val="3300"/>
                        <a:buFont typeface="Arial"/>
                        <a:buNone/>
                      </a:pPr>
                      <a:r>
                        <a:rPr lang="en-US" sz="3300" u="none" cap="none" strike="noStrike"/>
                        <a:t>Melissa Knabe 1985</a:t>
                      </a:r>
                      <a:endParaRPr sz="3000" u="none" cap="none" strike="noStrike">
                        <a:latin typeface="Times New Roman"/>
                        <a:ea typeface="Times New Roman"/>
                        <a:cs typeface="Times New Roman"/>
                        <a:sym typeface="Times New Roman"/>
                      </a:endParaRPr>
                    </a:p>
                  </a:txBody>
                  <a:tcPr marT="0" marB="0" marR="205750" marL="205750"/>
                </a:tc>
              </a:tr>
              <a:tr h="611125">
                <a:tc>
                  <a:txBody>
                    <a:bodyPr/>
                    <a:lstStyle/>
                    <a:p>
                      <a:pPr indent="0" lvl="0" marL="0" marR="0" rtl="0" algn="l">
                        <a:lnSpc>
                          <a:spcPct val="107000"/>
                        </a:lnSpc>
                        <a:spcBef>
                          <a:spcPts val="0"/>
                        </a:spcBef>
                        <a:spcAft>
                          <a:spcPts val="0"/>
                        </a:spcAft>
                        <a:buClr>
                          <a:srgbClr val="000000"/>
                        </a:buClr>
                        <a:buSzPts val="3300"/>
                        <a:buFont typeface="Arial"/>
                        <a:buNone/>
                      </a:pPr>
                      <a:r>
                        <a:rPr lang="en-US" sz="3300" u="none" cap="none" strike="noStrike"/>
                        <a:t> </a:t>
                      </a:r>
                      <a:endParaRPr sz="3000" u="none" cap="none" strike="noStrike">
                        <a:latin typeface="Times New Roman"/>
                        <a:ea typeface="Times New Roman"/>
                        <a:cs typeface="Times New Roman"/>
                        <a:sym typeface="Times New Roman"/>
                      </a:endParaRPr>
                    </a:p>
                  </a:txBody>
                  <a:tcPr marT="0" marB="0" marR="205750" marL="205750"/>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9" name="Shape 429"/>
        <p:cNvGrpSpPr/>
        <p:nvPr/>
      </p:nvGrpSpPr>
      <p:grpSpPr>
        <a:xfrm>
          <a:off x="0" y="0"/>
          <a:ext cx="0" cy="0"/>
          <a:chOff x="0" y="0"/>
          <a:chExt cx="0" cy="0"/>
        </a:xfrm>
      </p:grpSpPr>
      <p:sp>
        <p:nvSpPr>
          <p:cNvPr id="430" name="Google Shape;430;p2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1" name="Google Shape;431;p26"/>
          <p:cNvSpPr/>
          <p:nvPr/>
        </p:nvSpPr>
        <p:spPr>
          <a:xfrm flipH="1" rot="5400000">
            <a:off x="-1417539" y="1417538"/>
            <a:ext cx="6875818" cy="4040744"/>
          </a:xfrm>
          <a:prstGeom prst="rect">
            <a:avLst/>
          </a:prstGeom>
          <a:gradFill>
            <a:gsLst>
              <a:gs pos="0">
                <a:srgbClr val="000000"/>
              </a:gs>
              <a:gs pos="100000">
                <a:srgbClr val="2F5496"/>
              </a:gs>
            </a:gsLst>
            <a:lin ang="18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2" name="Google Shape;432;p26"/>
          <p:cNvSpPr/>
          <p:nvPr/>
        </p:nvSpPr>
        <p:spPr>
          <a:xfrm rot="-5400000">
            <a:off x="-158495" y="2660473"/>
            <a:ext cx="4355594" cy="4038603"/>
          </a:xfrm>
          <a:prstGeom prst="rect">
            <a:avLst/>
          </a:prstGeom>
          <a:gradFill>
            <a:gsLst>
              <a:gs pos="0">
                <a:srgbClr val="4472C4">
                  <a:alpha val="49411"/>
                </a:srgbClr>
              </a:gs>
              <a:gs pos="100000">
                <a:srgbClr val="1F3864">
                  <a:alpha val="0"/>
                </a:srgbClr>
              </a:gs>
            </a:gsLst>
            <a:lin ang="11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3" name="Google Shape;433;p26"/>
          <p:cNvSpPr/>
          <p:nvPr/>
        </p:nvSpPr>
        <p:spPr>
          <a:xfrm flipH="1" rot="-5400000">
            <a:off x="-1180882" y="1638085"/>
            <a:ext cx="6857572" cy="3581401"/>
          </a:xfrm>
          <a:prstGeom prst="rect">
            <a:avLst/>
          </a:prstGeom>
          <a:gradFill>
            <a:gsLst>
              <a:gs pos="0">
                <a:srgbClr val="000000">
                  <a:alpha val="58431"/>
                </a:srgbClr>
              </a:gs>
              <a:gs pos="69000">
                <a:srgbClr val="4472C4">
                  <a:alpha val="0"/>
                </a:srgbClr>
              </a:gs>
              <a:gs pos="100000">
                <a:srgbClr val="4472C4">
                  <a:alpha val="0"/>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4" name="Google Shape;434;p26"/>
          <p:cNvSpPr/>
          <p:nvPr/>
        </p:nvSpPr>
        <p:spPr>
          <a:xfrm rot="6097846">
            <a:off x="-747355" y="1201312"/>
            <a:ext cx="4808302" cy="4088666"/>
          </a:xfrm>
          <a:custGeom>
            <a:rect b="b" l="l" r="r" t="t"/>
            <a:pathLst>
              <a:path extrusionOk="0" h="4088666" w="4808302">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8DA9DB">
                  <a:alpha val="0"/>
                </a:srgbClr>
              </a:gs>
              <a:gs pos="39000">
                <a:srgbClr val="8DA9DB">
                  <a:alpha val="0"/>
                </a:srgbClr>
              </a:gs>
              <a:gs pos="100000">
                <a:srgbClr val="2F5496">
                  <a:alpha val="25490"/>
                </a:srgbClr>
              </a:gs>
            </a:gsLst>
            <a:lin ang="18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5" name="Google Shape;435;p26"/>
          <p:cNvSpPr txBox="1"/>
          <p:nvPr>
            <p:ph type="title"/>
          </p:nvPr>
        </p:nvSpPr>
        <p:spPr>
          <a:xfrm>
            <a:off x="660041" y="2767106"/>
            <a:ext cx="2880828" cy="307190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latin typeface="Calibri"/>
                <a:ea typeface="Calibri"/>
                <a:cs typeface="Calibri"/>
                <a:sym typeface="Calibri"/>
              </a:rPr>
              <a:t>Copley Girls All Ohio Performers</a:t>
            </a:r>
            <a:endParaRPr/>
          </a:p>
        </p:txBody>
      </p:sp>
      <p:graphicFrame>
        <p:nvGraphicFramePr>
          <p:cNvPr id="436" name="Google Shape;436;p26"/>
          <p:cNvGraphicFramePr/>
          <p:nvPr/>
        </p:nvGraphicFramePr>
        <p:xfrm>
          <a:off x="4502428" y="891747"/>
          <a:ext cx="3000000" cy="3000000"/>
        </p:xfrm>
        <a:graphic>
          <a:graphicData uri="http://schemas.openxmlformats.org/drawingml/2006/table">
            <a:tbl>
              <a:tblPr bandRow="1" firstCol="1" firstRow="1">
                <a:noFill/>
                <a:tableStyleId>{4C1D7D00-6915-4C28-BE48-018A4DAFDBFE}</a:tableStyleId>
              </a:tblPr>
              <a:tblGrid>
                <a:gridCol w="2365000"/>
                <a:gridCol w="1234900"/>
                <a:gridCol w="1639350"/>
                <a:gridCol w="1986525"/>
              </a:tblGrid>
              <a:tr h="814150">
                <a:tc>
                  <a:txBody>
                    <a:bodyPr/>
                    <a:lstStyle/>
                    <a:p>
                      <a:pPr indent="0" lvl="0" marL="0" marR="0" rtl="0" algn="l">
                        <a:lnSpc>
                          <a:spcPct val="100000"/>
                        </a:lnSpc>
                        <a:spcBef>
                          <a:spcPts val="0"/>
                        </a:spcBef>
                        <a:spcAft>
                          <a:spcPts val="0"/>
                        </a:spcAft>
                        <a:buClr>
                          <a:srgbClr val="000000"/>
                        </a:buClr>
                        <a:buSzPts val="3200"/>
                        <a:buFont typeface="Arial"/>
                        <a:buNone/>
                      </a:pPr>
                      <a:r>
                        <a:t/>
                      </a:r>
                      <a:endParaRPr sz="3200" u="none" cap="none" strike="noStrike"/>
                    </a:p>
                  </a:txBody>
                  <a:tcPr marT="0" marB="0" marR="122925" marL="122925"/>
                </a:tc>
                <a:tc>
                  <a:txBody>
                    <a:bodyPr/>
                    <a:lstStyle/>
                    <a:p>
                      <a:pPr indent="0" lvl="0" marL="0" marR="0" rtl="0" algn="l">
                        <a:lnSpc>
                          <a:spcPct val="100000"/>
                        </a:lnSpc>
                        <a:spcBef>
                          <a:spcPts val="0"/>
                        </a:spcBef>
                        <a:spcAft>
                          <a:spcPts val="0"/>
                        </a:spcAft>
                        <a:buClr>
                          <a:srgbClr val="000000"/>
                        </a:buClr>
                        <a:buSzPts val="3200"/>
                        <a:buFont typeface="Arial"/>
                        <a:buNone/>
                      </a:pPr>
                      <a:r>
                        <a:t/>
                      </a:r>
                      <a:endParaRPr sz="3200" u="none" cap="none" strike="noStrike"/>
                    </a:p>
                  </a:txBody>
                  <a:tcPr marT="81950" marB="81950" marR="163900" marL="163900"/>
                </a:tc>
                <a:tc>
                  <a:txBody>
                    <a:bodyPr/>
                    <a:lstStyle/>
                    <a:p>
                      <a:pPr indent="0" lvl="0" marL="0" marR="0" rtl="0" algn="l">
                        <a:lnSpc>
                          <a:spcPct val="100000"/>
                        </a:lnSpc>
                        <a:spcBef>
                          <a:spcPts val="0"/>
                        </a:spcBef>
                        <a:spcAft>
                          <a:spcPts val="0"/>
                        </a:spcAft>
                        <a:buClr>
                          <a:srgbClr val="000000"/>
                        </a:buClr>
                        <a:buSzPts val="3200"/>
                        <a:buFont typeface="Arial"/>
                        <a:buNone/>
                      </a:pPr>
                      <a:r>
                        <a:t/>
                      </a:r>
                      <a:endParaRPr sz="3200" u="none" cap="none" strike="noStrike"/>
                    </a:p>
                  </a:txBody>
                  <a:tcPr marT="81950" marB="81950" marR="163900" marL="163900"/>
                </a:tc>
                <a:tc>
                  <a:txBody>
                    <a:bodyPr/>
                    <a:lstStyle/>
                    <a:p>
                      <a:pPr indent="0" lvl="0" marL="0" marR="0" rtl="0" algn="l">
                        <a:lnSpc>
                          <a:spcPct val="100000"/>
                        </a:lnSpc>
                        <a:spcBef>
                          <a:spcPts val="0"/>
                        </a:spcBef>
                        <a:spcAft>
                          <a:spcPts val="0"/>
                        </a:spcAft>
                        <a:buClr>
                          <a:srgbClr val="000000"/>
                        </a:buClr>
                        <a:buSzPts val="3200"/>
                        <a:buFont typeface="Arial"/>
                        <a:buNone/>
                      </a:pPr>
                      <a:r>
                        <a:t/>
                      </a:r>
                      <a:endParaRPr sz="3200" u="none" cap="none" strike="noStrike"/>
                    </a:p>
                  </a:txBody>
                  <a:tcPr marT="81950" marB="81950" marR="163900" marL="163900"/>
                </a:tc>
              </a:tr>
              <a:tr h="1049750">
                <a:tc gridSpan="4">
                  <a:txBody>
                    <a:bodyPr/>
                    <a:lstStyle/>
                    <a:p>
                      <a:pPr indent="0" lvl="0" marL="0" marR="0" rtl="0" algn="ctr">
                        <a:lnSpc>
                          <a:spcPct val="107000"/>
                        </a:lnSpc>
                        <a:spcBef>
                          <a:spcPts val="0"/>
                        </a:spcBef>
                        <a:spcAft>
                          <a:spcPts val="0"/>
                        </a:spcAft>
                        <a:buClr>
                          <a:srgbClr val="000000"/>
                        </a:buClr>
                        <a:buSzPts val="3000"/>
                        <a:buFont typeface="Arial"/>
                        <a:buNone/>
                      </a:pPr>
                      <a:r>
                        <a:rPr lang="en-US" sz="3000" u="none" cap="none" strike="noStrike"/>
                        <a:t>Copley High School Girls Cross Country</a:t>
                      </a:r>
                      <a:br>
                        <a:rPr lang="en-US" sz="3000" u="none" cap="none" strike="noStrike"/>
                      </a:br>
                      <a:r>
                        <a:rPr lang="en-US" sz="3000" u="none" cap="none" strike="noStrike"/>
                        <a:t>All-Ohio Performers</a:t>
                      </a:r>
                      <a:endParaRPr sz="1800" u="none" cap="none" strike="noStrike">
                        <a:latin typeface="Times New Roman"/>
                        <a:ea typeface="Times New Roman"/>
                        <a:cs typeface="Times New Roman"/>
                        <a:sym typeface="Times New Roman"/>
                      </a:endParaRPr>
                    </a:p>
                  </a:txBody>
                  <a:tcPr marT="34150" marB="34150" marR="51225" marL="51225"/>
                </a:tc>
                <a:tc hMerge="1"/>
                <a:tc hMerge="1"/>
                <a:tc hMerge="1"/>
              </a:tr>
              <a:tr h="347950">
                <a:tc>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NAME</a:t>
                      </a:r>
                      <a:endParaRPr sz="1800" u="none" cap="none" strike="noStrike">
                        <a:latin typeface="Times New Roman"/>
                        <a:ea typeface="Times New Roman"/>
                        <a:cs typeface="Times New Roman"/>
                        <a:sym typeface="Times New Roman"/>
                      </a:endParaRPr>
                    </a:p>
                  </a:txBody>
                  <a:tcPr marT="34150" marB="34150" marR="51225" marL="51225" anchor="b"/>
                </a:tc>
                <a:tc>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PLACE</a:t>
                      </a:r>
                      <a:endParaRPr sz="1800" u="none" cap="none" strike="noStrike">
                        <a:latin typeface="Times New Roman"/>
                        <a:ea typeface="Times New Roman"/>
                        <a:cs typeface="Times New Roman"/>
                        <a:sym typeface="Times New Roman"/>
                      </a:endParaRPr>
                    </a:p>
                  </a:txBody>
                  <a:tcPr marT="34150" marB="34150" marR="51225" marL="51225" anchor="b"/>
                </a:tc>
                <a:tc>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MARK</a:t>
                      </a:r>
                      <a:endParaRPr sz="1800" u="none" cap="none" strike="noStrike">
                        <a:latin typeface="Times New Roman"/>
                        <a:ea typeface="Times New Roman"/>
                        <a:cs typeface="Times New Roman"/>
                        <a:sym typeface="Times New Roman"/>
                      </a:endParaRPr>
                    </a:p>
                  </a:txBody>
                  <a:tcPr marT="34150" marB="34150" marR="51225" marL="51225" anchor="b"/>
                </a:tc>
                <a:tc>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t>GRADE</a:t>
                      </a:r>
                      <a:endParaRPr sz="1800" u="none" cap="none" strike="noStrike">
                        <a:latin typeface="Times New Roman"/>
                        <a:ea typeface="Times New Roman"/>
                        <a:cs typeface="Times New Roman"/>
                        <a:sym typeface="Times New Roman"/>
                      </a:endParaRPr>
                    </a:p>
                  </a:txBody>
                  <a:tcPr marT="34150" marB="34150" marR="51225" marL="51225" anchor="b"/>
                </a:tc>
              </a:tr>
              <a:tr h="515075">
                <a:tc gridSpan="4">
                  <a:txBody>
                    <a:bodyPr/>
                    <a:lstStyle/>
                    <a:p>
                      <a:pPr indent="0" lvl="0" marL="0" marR="0" rtl="0" algn="ctr">
                        <a:lnSpc>
                          <a:spcPct val="107000"/>
                        </a:lnSpc>
                        <a:spcBef>
                          <a:spcPts val="0"/>
                        </a:spcBef>
                        <a:spcAft>
                          <a:spcPts val="0"/>
                        </a:spcAft>
                        <a:buClr>
                          <a:srgbClr val="000000"/>
                        </a:buClr>
                        <a:buSzPts val="2700"/>
                        <a:buFont typeface="Arial"/>
                        <a:buNone/>
                      </a:pPr>
                      <a:r>
                        <a:rPr lang="en-US" sz="2700" u="none" cap="none" strike="noStrike"/>
                        <a:t>1991</a:t>
                      </a:r>
                      <a:endParaRPr sz="1800" u="none" cap="none" strike="noStrike">
                        <a:latin typeface="Times New Roman"/>
                        <a:ea typeface="Times New Roman"/>
                        <a:cs typeface="Times New Roman"/>
                        <a:sym typeface="Times New Roman"/>
                      </a:endParaRPr>
                    </a:p>
                  </a:txBody>
                  <a:tcPr marT="34150" marB="34150" marR="51225" marL="51225" anchor="b"/>
                </a:tc>
                <a:tc hMerge="1"/>
                <a:tc hMerge="1"/>
                <a:tc hMerge="1"/>
              </a:tr>
              <a:tr h="439125">
                <a:tc>
                  <a:txBody>
                    <a:bodyPr/>
                    <a:lstStyle/>
                    <a:p>
                      <a:pPr indent="0" lvl="0" marL="0" marR="0" rtl="0" algn="ctr">
                        <a:lnSpc>
                          <a:spcPct val="107000"/>
                        </a:lnSpc>
                        <a:spcBef>
                          <a:spcPts val="0"/>
                        </a:spcBef>
                        <a:spcAft>
                          <a:spcPts val="0"/>
                        </a:spcAft>
                        <a:buClr>
                          <a:srgbClr val="000000"/>
                        </a:buClr>
                        <a:buSzPts val="2200"/>
                        <a:buFont typeface="Arial"/>
                        <a:buNone/>
                      </a:pPr>
                      <a:r>
                        <a:rPr lang="en-US" sz="2200" u="sng" cap="none" strike="noStrike">
                          <a:solidFill>
                            <a:schemeClr val="hlink"/>
                          </a:solidFill>
                          <a:hlinkClick r:id="rId3"/>
                        </a:rPr>
                        <a:t>Andrea Park</a:t>
                      </a:r>
                      <a:endParaRPr sz="1800" u="none" cap="none" strike="noStrike">
                        <a:latin typeface="Times New Roman"/>
                        <a:ea typeface="Times New Roman"/>
                        <a:cs typeface="Times New Roman"/>
                        <a:sym typeface="Times New Roman"/>
                      </a:endParaRPr>
                    </a:p>
                  </a:txBody>
                  <a:tcPr marT="34150" marB="34150" marR="51225" marL="51225" anchor="b"/>
                </a:tc>
                <a:tc>
                  <a:txBody>
                    <a:bodyPr/>
                    <a:lstStyle/>
                    <a:p>
                      <a:pPr indent="0" lvl="0" marL="0" marR="0" rtl="0" algn="ctr">
                        <a:lnSpc>
                          <a:spcPct val="107000"/>
                        </a:lnSpc>
                        <a:spcBef>
                          <a:spcPts val="0"/>
                        </a:spcBef>
                        <a:spcAft>
                          <a:spcPts val="0"/>
                        </a:spcAft>
                        <a:buClr>
                          <a:srgbClr val="000000"/>
                        </a:buClr>
                        <a:buSzPts val="2200"/>
                        <a:buFont typeface="Arial"/>
                        <a:buNone/>
                      </a:pPr>
                      <a:r>
                        <a:rPr lang="en-US" sz="2200" u="none" cap="none" strike="noStrike"/>
                        <a:t>23rd</a:t>
                      </a:r>
                      <a:endParaRPr sz="1800" u="none" cap="none" strike="noStrike">
                        <a:latin typeface="Times New Roman"/>
                        <a:ea typeface="Times New Roman"/>
                        <a:cs typeface="Times New Roman"/>
                        <a:sym typeface="Times New Roman"/>
                      </a:endParaRPr>
                    </a:p>
                  </a:txBody>
                  <a:tcPr marT="34150" marB="34150" marR="51225" marL="51225" anchor="b"/>
                </a:tc>
                <a:tc>
                  <a:txBody>
                    <a:bodyPr/>
                    <a:lstStyle/>
                    <a:p>
                      <a:pPr indent="0" lvl="0" marL="0" marR="0" rtl="0" algn="ctr">
                        <a:lnSpc>
                          <a:spcPct val="107000"/>
                        </a:lnSpc>
                        <a:spcBef>
                          <a:spcPts val="0"/>
                        </a:spcBef>
                        <a:spcAft>
                          <a:spcPts val="0"/>
                        </a:spcAft>
                        <a:buClr>
                          <a:srgbClr val="000000"/>
                        </a:buClr>
                        <a:buSzPts val="2200"/>
                        <a:buFont typeface="Arial"/>
                        <a:buNone/>
                      </a:pPr>
                      <a:r>
                        <a:rPr lang="en-US" sz="2200" u="none" cap="none" strike="noStrike"/>
                        <a:t>19:48.00</a:t>
                      </a:r>
                      <a:endParaRPr sz="1800" u="none" cap="none" strike="noStrike">
                        <a:latin typeface="Times New Roman"/>
                        <a:ea typeface="Times New Roman"/>
                        <a:cs typeface="Times New Roman"/>
                        <a:sym typeface="Times New Roman"/>
                      </a:endParaRPr>
                    </a:p>
                  </a:txBody>
                  <a:tcPr marT="34150" marB="34150" marR="51225" marL="51225" anchor="b"/>
                </a:tc>
                <a:tc>
                  <a:txBody>
                    <a:bodyPr/>
                    <a:lstStyle/>
                    <a:p>
                      <a:pPr indent="0" lvl="0" marL="0" marR="0" rtl="0" algn="ctr">
                        <a:lnSpc>
                          <a:spcPct val="107000"/>
                        </a:lnSpc>
                        <a:spcBef>
                          <a:spcPts val="0"/>
                        </a:spcBef>
                        <a:spcAft>
                          <a:spcPts val="0"/>
                        </a:spcAft>
                        <a:buClr>
                          <a:srgbClr val="000000"/>
                        </a:buClr>
                        <a:buSzPts val="2200"/>
                        <a:buFont typeface="Arial"/>
                        <a:buNone/>
                      </a:pPr>
                      <a:r>
                        <a:rPr lang="en-US" sz="2200" u="none" cap="none" strike="noStrike"/>
                        <a:t>Senior</a:t>
                      </a:r>
                      <a:endParaRPr sz="1800" u="none" cap="none" strike="noStrike">
                        <a:latin typeface="Times New Roman"/>
                        <a:ea typeface="Times New Roman"/>
                        <a:cs typeface="Times New Roman"/>
                        <a:sym typeface="Times New Roman"/>
                      </a:endParaRPr>
                    </a:p>
                  </a:txBody>
                  <a:tcPr marT="34150" marB="34150" marR="51225" marL="51225" anchor="b"/>
                </a:tc>
              </a:tr>
              <a:tr h="515075">
                <a:tc gridSpan="4">
                  <a:txBody>
                    <a:bodyPr/>
                    <a:lstStyle/>
                    <a:p>
                      <a:pPr indent="0" lvl="0" marL="0" marR="0" rtl="0" algn="ctr">
                        <a:lnSpc>
                          <a:spcPct val="107000"/>
                        </a:lnSpc>
                        <a:spcBef>
                          <a:spcPts val="0"/>
                        </a:spcBef>
                        <a:spcAft>
                          <a:spcPts val="0"/>
                        </a:spcAft>
                        <a:buClr>
                          <a:srgbClr val="000000"/>
                        </a:buClr>
                        <a:buSzPts val="2700"/>
                        <a:buFont typeface="Arial"/>
                        <a:buNone/>
                      </a:pPr>
                      <a:r>
                        <a:rPr lang="en-US" sz="2700" u="none" cap="none" strike="noStrike"/>
                        <a:t>1984</a:t>
                      </a:r>
                      <a:endParaRPr sz="1800" u="none" cap="none" strike="noStrike">
                        <a:latin typeface="Times New Roman"/>
                        <a:ea typeface="Times New Roman"/>
                        <a:cs typeface="Times New Roman"/>
                        <a:sym typeface="Times New Roman"/>
                      </a:endParaRPr>
                    </a:p>
                  </a:txBody>
                  <a:tcPr marT="34150" marB="34150" marR="51225" marL="51225" anchor="b"/>
                </a:tc>
                <a:tc hMerge="1"/>
                <a:tc hMerge="1"/>
                <a:tc hMerge="1"/>
              </a:tr>
              <a:tr h="439125">
                <a:tc>
                  <a:txBody>
                    <a:bodyPr/>
                    <a:lstStyle/>
                    <a:p>
                      <a:pPr indent="0" lvl="0" marL="0" marR="0" rtl="0" algn="ctr">
                        <a:lnSpc>
                          <a:spcPct val="107000"/>
                        </a:lnSpc>
                        <a:spcBef>
                          <a:spcPts val="0"/>
                        </a:spcBef>
                        <a:spcAft>
                          <a:spcPts val="0"/>
                        </a:spcAft>
                        <a:buClr>
                          <a:srgbClr val="000000"/>
                        </a:buClr>
                        <a:buSzPts val="2200"/>
                        <a:buFont typeface="Arial"/>
                        <a:buNone/>
                      </a:pPr>
                      <a:r>
                        <a:rPr lang="en-US" sz="2200" u="sng" cap="none" strike="noStrike">
                          <a:solidFill>
                            <a:schemeClr val="hlink"/>
                          </a:solidFill>
                          <a:hlinkClick r:id="rId4"/>
                        </a:rPr>
                        <a:t>Melissa Knabe</a:t>
                      </a:r>
                      <a:endParaRPr sz="1800" u="none" cap="none" strike="noStrike">
                        <a:latin typeface="Times New Roman"/>
                        <a:ea typeface="Times New Roman"/>
                        <a:cs typeface="Times New Roman"/>
                        <a:sym typeface="Times New Roman"/>
                      </a:endParaRPr>
                    </a:p>
                  </a:txBody>
                  <a:tcPr marT="34150" marB="34150" marR="51225" marL="51225" anchor="b"/>
                </a:tc>
                <a:tc>
                  <a:txBody>
                    <a:bodyPr/>
                    <a:lstStyle/>
                    <a:p>
                      <a:pPr indent="0" lvl="0" marL="0" marR="0" rtl="0" algn="ctr">
                        <a:lnSpc>
                          <a:spcPct val="107000"/>
                        </a:lnSpc>
                        <a:spcBef>
                          <a:spcPts val="0"/>
                        </a:spcBef>
                        <a:spcAft>
                          <a:spcPts val="0"/>
                        </a:spcAft>
                        <a:buClr>
                          <a:srgbClr val="000000"/>
                        </a:buClr>
                        <a:buSzPts val="2200"/>
                        <a:buFont typeface="Arial"/>
                        <a:buNone/>
                      </a:pPr>
                      <a:r>
                        <a:rPr lang="en-US" sz="2200" u="none" cap="none" strike="noStrike"/>
                        <a:t>15th</a:t>
                      </a:r>
                      <a:endParaRPr sz="1800" u="none" cap="none" strike="noStrike">
                        <a:latin typeface="Times New Roman"/>
                        <a:ea typeface="Times New Roman"/>
                        <a:cs typeface="Times New Roman"/>
                        <a:sym typeface="Times New Roman"/>
                      </a:endParaRPr>
                    </a:p>
                  </a:txBody>
                  <a:tcPr marT="34150" marB="34150" marR="51225" marL="51225" anchor="b"/>
                </a:tc>
                <a:tc>
                  <a:txBody>
                    <a:bodyPr/>
                    <a:lstStyle/>
                    <a:p>
                      <a:pPr indent="0" lvl="0" marL="0" marR="0" rtl="0" algn="ctr">
                        <a:lnSpc>
                          <a:spcPct val="107000"/>
                        </a:lnSpc>
                        <a:spcBef>
                          <a:spcPts val="0"/>
                        </a:spcBef>
                        <a:spcAft>
                          <a:spcPts val="0"/>
                        </a:spcAft>
                        <a:buClr>
                          <a:srgbClr val="000000"/>
                        </a:buClr>
                        <a:buSzPts val="2200"/>
                        <a:buFont typeface="Arial"/>
                        <a:buNone/>
                      </a:pPr>
                      <a:r>
                        <a:rPr lang="en-US" sz="2200" u="none" cap="none" strike="noStrike"/>
                        <a:t>19:37.00</a:t>
                      </a:r>
                      <a:endParaRPr sz="1800" u="none" cap="none" strike="noStrike">
                        <a:latin typeface="Times New Roman"/>
                        <a:ea typeface="Times New Roman"/>
                        <a:cs typeface="Times New Roman"/>
                        <a:sym typeface="Times New Roman"/>
                      </a:endParaRPr>
                    </a:p>
                  </a:txBody>
                  <a:tcPr marT="34150" marB="34150" marR="51225" marL="51225" anchor="b"/>
                </a:tc>
                <a:tc>
                  <a:txBody>
                    <a:bodyPr/>
                    <a:lstStyle/>
                    <a:p>
                      <a:pPr indent="0" lvl="0" marL="0" marR="0" rtl="0" algn="ctr">
                        <a:lnSpc>
                          <a:spcPct val="107000"/>
                        </a:lnSpc>
                        <a:spcBef>
                          <a:spcPts val="0"/>
                        </a:spcBef>
                        <a:spcAft>
                          <a:spcPts val="0"/>
                        </a:spcAft>
                        <a:buClr>
                          <a:srgbClr val="000000"/>
                        </a:buClr>
                        <a:buSzPts val="2200"/>
                        <a:buFont typeface="Arial"/>
                        <a:buNone/>
                      </a:pPr>
                      <a:r>
                        <a:rPr lang="en-US" sz="2200" u="none" cap="none" strike="noStrike"/>
                        <a:t>Senior</a:t>
                      </a:r>
                      <a:endParaRPr sz="1800" u="none" cap="none" strike="noStrike">
                        <a:latin typeface="Times New Roman"/>
                        <a:ea typeface="Times New Roman"/>
                        <a:cs typeface="Times New Roman"/>
                        <a:sym typeface="Times New Roman"/>
                      </a:endParaRPr>
                    </a:p>
                  </a:txBody>
                  <a:tcPr marT="34150" marB="34150" marR="51225" marL="51225" anchor="b"/>
                </a:tc>
              </a:tr>
              <a:tr h="515075">
                <a:tc gridSpan="4">
                  <a:txBody>
                    <a:bodyPr/>
                    <a:lstStyle/>
                    <a:p>
                      <a:pPr indent="0" lvl="0" marL="0" marR="0" rtl="0" algn="ctr">
                        <a:lnSpc>
                          <a:spcPct val="107000"/>
                        </a:lnSpc>
                        <a:spcBef>
                          <a:spcPts val="0"/>
                        </a:spcBef>
                        <a:spcAft>
                          <a:spcPts val="0"/>
                        </a:spcAft>
                        <a:buClr>
                          <a:srgbClr val="000000"/>
                        </a:buClr>
                        <a:buSzPts val="2700"/>
                        <a:buFont typeface="Arial"/>
                        <a:buNone/>
                      </a:pPr>
                      <a:r>
                        <a:rPr lang="en-US" sz="2700" u="none" cap="none" strike="noStrike"/>
                        <a:t>1982</a:t>
                      </a:r>
                      <a:endParaRPr sz="1800" u="none" cap="none" strike="noStrike">
                        <a:latin typeface="Times New Roman"/>
                        <a:ea typeface="Times New Roman"/>
                        <a:cs typeface="Times New Roman"/>
                        <a:sym typeface="Times New Roman"/>
                      </a:endParaRPr>
                    </a:p>
                  </a:txBody>
                  <a:tcPr marT="34150" marB="34150" marR="51225" marL="51225" anchor="b"/>
                </a:tc>
                <a:tc hMerge="1"/>
                <a:tc hMerge="1"/>
                <a:tc hMerge="1"/>
              </a:tr>
              <a:tr h="439125">
                <a:tc>
                  <a:txBody>
                    <a:bodyPr/>
                    <a:lstStyle/>
                    <a:p>
                      <a:pPr indent="0" lvl="0" marL="0" marR="0" rtl="0" algn="ctr">
                        <a:lnSpc>
                          <a:spcPct val="107000"/>
                        </a:lnSpc>
                        <a:spcBef>
                          <a:spcPts val="0"/>
                        </a:spcBef>
                        <a:spcAft>
                          <a:spcPts val="0"/>
                        </a:spcAft>
                        <a:buClr>
                          <a:srgbClr val="000000"/>
                        </a:buClr>
                        <a:buSzPts val="2200"/>
                        <a:buFont typeface="Arial"/>
                        <a:buNone/>
                      </a:pPr>
                      <a:r>
                        <a:rPr lang="en-US" sz="2200" u="sng" cap="none" strike="noStrike">
                          <a:solidFill>
                            <a:schemeClr val="hlink"/>
                          </a:solidFill>
                          <a:hlinkClick r:id="rId5"/>
                        </a:rPr>
                        <a:t>Melissa Knabe</a:t>
                      </a:r>
                      <a:endParaRPr sz="1800" u="none" cap="none" strike="noStrike">
                        <a:latin typeface="Times New Roman"/>
                        <a:ea typeface="Times New Roman"/>
                        <a:cs typeface="Times New Roman"/>
                        <a:sym typeface="Times New Roman"/>
                      </a:endParaRPr>
                    </a:p>
                  </a:txBody>
                  <a:tcPr marT="34150" marB="34150" marR="51225" marL="51225" anchor="b"/>
                </a:tc>
                <a:tc>
                  <a:txBody>
                    <a:bodyPr/>
                    <a:lstStyle/>
                    <a:p>
                      <a:pPr indent="0" lvl="0" marL="0" marR="0" rtl="0" algn="ctr">
                        <a:lnSpc>
                          <a:spcPct val="107000"/>
                        </a:lnSpc>
                        <a:spcBef>
                          <a:spcPts val="0"/>
                        </a:spcBef>
                        <a:spcAft>
                          <a:spcPts val="0"/>
                        </a:spcAft>
                        <a:buClr>
                          <a:srgbClr val="000000"/>
                        </a:buClr>
                        <a:buSzPts val="2200"/>
                        <a:buFont typeface="Arial"/>
                        <a:buNone/>
                      </a:pPr>
                      <a:r>
                        <a:rPr lang="en-US" sz="2200" u="none" cap="none" strike="noStrike"/>
                        <a:t>13th</a:t>
                      </a:r>
                      <a:endParaRPr sz="1800" u="none" cap="none" strike="noStrike">
                        <a:latin typeface="Times New Roman"/>
                        <a:ea typeface="Times New Roman"/>
                        <a:cs typeface="Times New Roman"/>
                        <a:sym typeface="Times New Roman"/>
                      </a:endParaRPr>
                    </a:p>
                  </a:txBody>
                  <a:tcPr marT="34150" marB="34150" marR="51225" marL="51225" anchor="b"/>
                </a:tc>
                <a:tc>
                  <a:txBody>
                    <a:bodyPr/>
                    <a:lstStyle/>
                    <a:p>
                      <a:pPr indent="0" lvl="0" marL="0" marR="0" rtl="0" algn="ctr">
                        <a:lnSpc>
                          <a:spcPct val="107000"/>
                        </a:lnSpc>
                        <a:spcBef>
                          <a:spcPts val="0"/>
                        </a:spcBef>
                        <a:spcAft>
                          <a:spcPts val="0"/>
                        </a:spcAft>
                        <a:buClr>
                          <a:srgbClr val="000000"/>
                        </a:buClr>
                        <a:buSzPts val="2200"/>
                        <a:buFont typeface="Arial"/>
                        <a:buNone/>
                      </a:pPr>
                      <a:r>
                        <a:rPr lang="en-US" sz="2200" u="none" cap="none" strike="noStrike"/>
                        <a:t>18:53.00</a:t>
                      </a:r>
                      <a:endParaRPr sz="1800" u="none" cap="none" strike="noStrike">
                        <a:latin typeface="Times New Roman"/>
                        <a:ea typeface="Times New Roman"/>
                        <a:cs typeface="Times New Roman"/>
                        <a:sym typeface="Times New Roman"/>
                      </a:endParaRPr>
                    </a:p>
                  </a:txBody>
                  <a:tcPr marT="34150" marB="34150" marR="51225" marL="51225" anchor="b"/>
                </a:tc>
                <a:tc>
                  <a:txBody>
                    <a:bodyPr/>
                    <a:lstStyle/>
                    <a:p>
                      <a:pPr indent="0" lvl="0" marL="0" marR="0" rtl="0" algn="ctr">
                        <a:lnSpc>
                          <a:spcPct val="107000"/>
                        </a:lnSpc>
                        <a:spcBef>
                          <a:spcPts val="0"/>
                        </a:spcBef>
                        <a:spcAft>
                          <a:spcPts val="0"/>
                        </a:spcAft>
                        <a:buClr>
                          <a:srgbClr val="000000"/>
                        </a:buClr>
                        <a:buSzPts val="2200"/>
                        <a:buFont typeface="Arial"/>
                        <a:buNone/>
                      </a:pPr>
                      <a:r>
                        <a:rPr lang="en-US" sz="2200" u="none" cap="none" strike="noStrike"/>
                        <a:t>Sophomore</a:t>
                      </a:r>
                      <a:endParaRPr sz="1800" u="none" cap="none" strike="noStrike">
                        <a:latin typeface="Times New Roman"/>
                        <a:ea typeface="Times New Roman"/>
                        <a:cs typeface="Times New Roman"/>
                        <a:sym typeface="Times New Roman"/>
                      </a:endParaRPr>
                    </a:p>
                  </a:txBody>
                  <a:tcPr marT="34150" marB="34150" marR="51225" marL="51225" anchor="b"/>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0" name="Shape 440"/>
        <p:cNvGrpSpPr/>
        <p:nvPr/>
      </p:nvGrpSpPr>
      <p:grpSpPr>
        <a:xfrm>
          <a:off x="0" y="0"/>
          <a:ext cx="0" cy="0"/>
          <a:chOff x="0" y="0"/>
          <a:chExt cx="0" cy="0"/>
        </a:xfrm>
      </p:grpSpPr>
      <p:sp>
        <p:nvSpPr>
          <p:cNvPr id="441" name="Google Shape;441;p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2" name="Google Shape;442;p27"/>
          <p:cNvSpPr/>
          <p:nvPr/>
        </p:nvSpPr>
        <p:spPr>
          <a:xfrm flipH="1">
            <a:off x="2" y="0"/>
            <a:ext cx="12191998" cy="2170031"/>
          </a:xfrm>
          <a:prstGeom prst="rect">
            <a:avLst/>
          </a:prstGeom>
          <a:gradFill>
            <a:gsLst>
              <a:gs pos="0">
                <a:srgbClr val="000000">
                  <a:alpha val="95294"/>
                </a:srgbClr>
              </a:gs>
              <a:gs pos="100000">
                <a:srgbClr val="2F5496"/>
              </a:gs>
            </a:gsLst>
            <a:lin ang="197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3" name="Google Shape;443;p27"/>
          <p:cNvSpPr/>
          <p:nvPr/>
        </p:nvSpPr>
        <p:spPr>
          <a:xfrm flipH="1">
            <a:off x="8082819" y="0"/>
            <a:ext cx="4097211" cy="2170661"/>
          </a:xfrm>
          <a:prstGeom prst="rect">
            <a:avLst/>
          </a:prstGeom>
          <a:gradFill>
            <a:gsLst>
              <a:gs pos="0">
                <a:srgbClr val="1F3864">
                  <a:alpha val="67450"/>
                </a:srgbClr>
              </a:gs>
              <a:gs pos="19000">
                <a:srgbClr val="1F3864">
                  <a:alpha val="67450"/>
                </a:srgbClr>
              </a:gs>
              <a:gs pos="100000">
                <a:srgbClr val="4472C4">
                  <a:alpha val="47450"/>
                </a:srgbClr>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4" name="Google Shape;444;p27"/>
          <p:cNvSpPr/>
          <p:nvPr/>
        </p:nvSpPr>
        <p:spPr>
          <a:xfrm flipH="1" rot="-5400000">
            <a:off x="5010646" y="-5010043"/>
            <a:ext cx="2170709" cy="12192000"/>
          </a:xfrm>
          <a:prstGeom prst="rect">
            <a:avLst/>
          </a:prstGeom>
          <a:gradFill>
            <a:gsLst>
              <a:gs pos="0">
                <a:srgbClr val="2F5496">
                  <a:alpha val="15294"/>
                </a:srgbClr>
              </a:gs>
              <a:gs pos="23000">
                <a:srgbClr val="2F5496">
                  <a:alpha val="15294"/>
                </a:srgbClr>
              </a:gs>
              <a:gs pos="99000">
                <a:srgbClr val="000000">
                  <a:alpha val="44313"/>
                </a:srgbClr>
              </a:gs>
              <a:gs pos="100000">
                <a:srgbClr val="000000">
                  <a:alpha val="44313"/>
                </a:srgbClr>
              </a:gs>
            </a:gsLst>
            <a:lin ang="210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5" name="Google Shape;445;p27"/>
          <p:cNvSpPr txBox="1"/>
          <p:nvPr>
            <p:ph type="title"/>
          </p:nvPr>
        </p:nvSpPr>
        <p:spPr>
          <a:xfrm>
            <a:off x="130629" y="348865"/>
            <a:ext cx="12061371" cy="157644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400"/>
              <a:buFont typeface="Arial"/>
              <a:buNone/>
            </a:pPr>
            <a:r>
              <a:rPr b="1" i="0" lang="en-US" sz="3400" u="none" cap="none" strike="noStrike">
                <a:solidFill>
                  <a:srgbClr val="FFFFFF"/>
                </a:solidFill>
                <a:latin typeface="Arial"/>
                <a:ea typeface="Arial"/>
                <a:cs typeface="Arial"/>
                <a:sym typeface="Arial"/>
              </a:rPr>
              <a:t>Copley Boys Significant Team Awards &amp; Accomplishments</a:t>
            </a:r>
            <a:br>
              <a:rPr b="0" i="0" lang="en-US" sz="3400" u="none" cap="none" strike="noStrike">
                <a:solidFill>
                  <a:srgbClr val="FFFFFF"/>
                </a:solidFill>
                <a:latin typeface="Arial"/>
                <a:ea typeface="Arial"/>
                <a:cs typeface="Arial"/>
                <a:sym typeface="Arial"/>
              </a:rPr>
            </a:br>
            <a:endParaRPr sz="3400">
              <a:solidFill>
                <a:srgbClr val="FFFFFF"/>
              </a:solidFill>
            </a:endParaRPr>
          </a:p>
        </p:txBody>
      </p:sp>
      <p:graphicFrame>
        <p:nvGraphicFramePr>
          <p:cNvPr id="446" name="Google Shape;446;p27"/>
          <p:cNvGraphicFramePr/>
          <p:nvPr/>
        </p:nvGraphicFramePr>
        <p:xfrm>
          <a:off x="644056" y="2655429"/>
          <a:ext cx="3000000" cy="3000000"/>
        </p:xfrm>
        <a:graphic>
          <a:graphicData uri="http://schemas.openxmlformats.org/drawingml/2006/table">
            <a:tbl>
              <a:tblPr bandRow="1" firstRow="1">
                <a:noFill/>
                <a:tableStyleId>{65973A7D-9161-46B5-87FA-49041436F381}</a:tableStyleId>
              </a:tblPr>
              <a:tblGrid>
                <a:gridCol w="1330175"/>
                <a:gridCol w="2376775"/>
                <a:gridCol w="2370200"/>
                <a:gridCol w="2480450"/>
                <a:gridCol w="2370200"/>
              </a:tblGrid>
              <a:tr h="847650">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p>
                    <a:p>
                      <a:pPr indent="0" lvl="0" marL="0" marR="0" rtl="0" algn="ctr">
                        <a:lnSpc>
                          <a:spcPct val="107000"/>
                        </a:lnSpc>
                        <a:spcBef>
                          <a:spcPts val="0"/>
                        </a:spcBef>
                        <a:spcAft>
                          <a:spcPts val="0"/>
                        </a:spcAft>
                        <a:buClr>
                          <a:srgbClr val="000000"/>
                        </a:buClr>
                        <a:buSzPts val="1700"/>
                        <a:buFont typeface="Arial"/>
                        <a:buNone/>
                      </a:pPr>
                      <a:r>
                        <a:rPr lang="en-US" sz="1700" u="none" cap="none" strike="noStrike"/>
                        <a:t>Year</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p>
                    <a:p>
                      <a:pPr indent="0" lvl="0" marL="0" marR="0" rtl="0" algn="ctr">
                        <a:lnSpc>
                          <a:spcPct val="107000"/>
                        </a:lnSpc>
                        <a:spcBef>
                          <a:spcPts val="0"/>
                        </a:spcBef>
                        <a:spcAft>
                          <a:spcPts val="0"/>
                        </a:spcAft>
                        <a:buClr>
                          <a:srgbClr val="000000"/>
                        </a:buClr>
                        <a:buSzPts val="1700"/>
                        <a:buFont typeface="Arial"/>
                        <a:buNone/>
                      </a:pPr>
                      <a:r>
                        <a:rPr lang="en-US" sz="1700" u="none" cap="none" strike="noStrike"/>
                        <a:t>Conference Championship</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District</a:t>
                      </a:r>
                      <a:endParaRPr sz="1500" u="none" cap="none" strike="noStrike"/>
                    </a:p>
                    <a:p>
                      <a:pPr indent="0" lvl="0" marL="0" marR="0" rtl="0" algn="ctr">
                        <a:lnSpc>
                          <a:spcPct val="107000"/>
                        </a:lnSpc>
                        <a:spcBef>
                          <a:spcPts val="0"/>
                        </a:spcBef>
                        <a:spcAft>
                          <a:spcPts val="0"/>
                        </a:spcAft>
                        <a:buClr>
                          <a:srgbClr val="000000"/>
                        </a:buClr>
                        <a:buSzPts val="1700"/>
                        <a:buFont typeface="Arial"/>
                        <a:buNone/>
                      </a:pPr>
                      <a:r>
                        <a:rPr lang="en-US" sz="1700" u="none" cap="none" strike="noStrike"/>
                        <a:t>Championship</a:t>
                      </a:r>
                      <a:endParaRPr sz="1500" u="none" cap="none" strike="noStrike"/>
                    </a:p>
                    <a:p>
                      <a:pPr indent="0" lvl="0" marL="0" marR="0" rtl="0" algn="ctr">
                        <a:lnSpc>
                          <a:spcPct val="107000"/>
                        </a:lnSpc>
                        <a:spcBef>
                          <a:spcPts val="0"/>
                        </a:spcBef>
                        <a:spcAft>
                          <a:spcPts val="0"/>
                        </a:spcAft>
                        <a:buClr>
                          <a:srgbClr val="000000"/>
                        </a:buClr>
                        <a:buSzPts val="1700"/>
                        <a:buFont typeface="Arial"/>
                        <a:buNone/>
                      </a:pPr>
                      <a:r>
                        <a:rPr lang="en-US" sz="1700" u="none" cap="none" strike="noStrike"/>
                        <a:t>Finishes</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Regional </a:t>
                      </a:r>
                      <a:endParaRPr sz="1500" u="none" cap="none" strike="noStrike"/>
                    </a:p>
                    <a:p>
                      <a:pPr indent="0" lvl="0" marL="0" marR="0" rtl="0" algn="ctr">
                        <a:lnSpc>
                          <a:spcPct val="107000"/>
                        </a:lnSpc>
                        <a:spcBef>
                          <a:spcPts val="0"/>
                        </a:spcBef>
                        <a:spcAft>
                          <a:spcPts val="0"/>
                        </a:spcAft>
                        <a:buClr>
                          <a:srgbClr val="000000"/>
                        </a:buClr>
                        <a:buSzPts val="1700"/>
                        <a:buFont typeface="Arial"/>
                        <a:buNone/>
                      </a:pPr>
                      <a:r>
                        <a:rPr lang="en-US" sz="1700" u="none" cap="none" strike="noStrike"/>
                        <a:t>Championships</a:t>
                      </a:r>
                      <a:endParaRPr sz="1500" u="none" cap="none" strike="noStrike"/>
                    </a:p>
                    <a:p>
                      <a:pPr indent="0" lvl="0" marL="0" marR="0" rtl="0" algn="ctr">
                        <a:lnSpc>
                          <a:spcPct val="107000"/>
                        </a:lnSpc>
                        <a:spcBef>
                          <a:spcPts val="0"/>
                        </a:spcBef>
                        <a:spcAft>
                          <a:spcPts val="0"/>
                        </a:spcAft>
                        <a:buClr>
                          <a:srgbClr val="000000"/>
                        </a:buClr>
                        <a:buSzPts val="1700"/>
                        <a:buFont typeface="Arial"/>
                        <a:buNone/>
                      </a:pPr>
                      <a:r>
                        <a:rPr lang="en-US" sz="1700" u="none" cap="none" strike="noStrike"/>
                        <a:t>Finishes</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State </a:t>
                      </a:r>
                      <a:endParaRPr sz="1500" u="none" cap="none" strike="noStrike"/>
                    </a:p>
                    <a:p>
                      <a:pPr indent="0" lvl="0" marL="0" marR="0" rtl="0" algn="ctr">
                        <a:lnSpc>
                          <a:spcPct val="107000"/>
                        </a:lnSpc>
                        <a:spcBef>
                          <a:spcPts val="0"/>
                        </a:spcBef>
                        <a:spcAft>
                          <a:spcPts val="0"/>
                        </a:spcAft>
                        <a:buClr>
                          <a:srgbClr val="000000"/>
                        </a:buClr>
                        <a:buSzPts val="1700"/>
                        <a:buFont typeface="Arial"/>
                        <a:buNone/>
                      </a:pPr>
                      <a:r>
                        <a:rPr lang="en-US" sz="1700" u="none" cap="none" strike="noStrike"/>
                        <a:t>Championship</a:t>
                      </a:r>
                      <a:endParaRPr sz="1500" u="none" cap="none" strike="noStrike"/>
                    </a:p>
                    <a:p>
                      <a:pPr indent="0" lvl="0" marL="0" marR="0" rtl="0" algn="ctr">
                        <a:lnSpc>
                          <a:spcPct val="107000"/>
                        </a:lnSpc>
                        <a:spcBef>
                          <a:spcPts val="0"/>
                        </a:spcBef>
                        <a:spcAft>
                          <a:spcPts val="0"/>
                        </a:spcAft>
                        <a:buClr>
                          <a:srgbClr val="000000"/>
                        </a:buClr>
                        <a:buSzPts val="1700"/>
                        <a:buFont typeface="Arial"/>
                        <a:buNone/>
                      </a:pPr>
                      <a:r>
                        <a:rPr lang="en-US" sz="1700" u="none" cap="none" strike="noStrike"/>
                        <a:t>Finishes</a:t>
                      </a:r>
                      <a:endParaRPr sz="1500" u="none" cap="none" strike="noStrike">
                        <a:latin typeface="Times New Roman"/>
                        <a:ea typeface="Times New Roman"/>
                        <a:cs typeface="Times New Roman"/>
                        <a:sym typeface="Times New Roman"/>
                      </a:endParaRPr>
                    </a:p>
                  </a:txBody>
                  <a:tcPr marT="0" marB="0" marR="103350" marL="103350"/>
                </a:tc>
              </a:tr>
              <a:tr h="306975">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1972</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1</a:t>
                      </a:r>
                      <a:r>
                        <a:rPr baseline="30000" lang="en-US" sz="1700" u="none" cap="none" strike="noStrike"/>
                        <a:t>st</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r>
              <a:tr h="306975">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1977</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1</a:t>
                      </a:r>
                      <a:r>
                        <a:rPr baseline="30000" lang="en-US" sz="1700" u="none" cap="none" strike="noStrike"/>
                        <a:t>st</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r>
              <a:tr h="306975">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1989</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1</a:t>
                      </a:r>
                      <a:r>
                        <a:rPr baseline="30000" lang="en-US" sz="1700" u="none" cap="none" strike="noStrike"/>
                        <a:t>st</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r>
              <a:tr h="306975">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1994</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2</a:t>
                      </a:r>
                      <a:r>
                        <a:rPr baseline="30000" lang="en-US" sz="1700" u="none" cap="none" strike="noStrike"/>
                        <a:t>nd</a:t>
                      </a: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DII 10</a:t>
                      </a:r>
                      <a:r>
                        <a:rPr baseline="30000" lang="en-US" sz="1700" u="none" cap="none" strike="noStrike"/>
                        <a:t>th</a:t>
                      </a: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r>
              <a:tr h="306975">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2000</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1</a:t>
                      </a:r>
                      <a:r>
                        <a:rPr baseline="30000" lang="en-US" sz="1700" u="none" cap="none" strike="noStrike"/>
                        <a:t>st</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DII 7</a:t>
                      </a:r>
                      <a:r>
                        <a:rPr baseline="30000" lang="en-US" sz="1700" u="none" cap="none" strike="noStrike"/>
                        <a:t>th </a:t>
                      </a:r>
                      <a:endParaRPr sz="1500" u="none" cap="none" strike="noStrike">
                        <a:latin typeface="Times New Roman"/>
                        <a:ea typeface="Times New Roman"/>
                        <a:cs typeface="Times New Roman"/>
                        <a:sym typeface="Times New Roman"/>
                      </a:endParaRPr>
                    </a:p>
                  </a:txBody>
                  <a:tcPr marT="0" marB="0" marR="103350" marL="103350"/>
                </a:tc>
              </a:tr>
              <a:tr h="306975">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2002</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1</a:t>
                      </a:r>
                      <a:r>
                        <a:rPr baseline="30000" lang="en-US" sz="1700" u="none" cap="none" strike="noStrike"/>
                        <a:t>st</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1</a:t>
                      </a:r>
                      <a:r>
                        <a:rPr baseline="30000" lang="en-US" sz="1700" u="none" cap="none" strike="noStrike"/>
                        <a:t>st</a:t>
                      </a: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DII 16</a:t>
                      </a:r>
                      <a:r>
                        <a:rPr baseline="30000" lang="en-US" sz="1700" u="none" cap="none" strike="noStrike"/>
                        <a:t>th</a:t>
                      </a: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r>
              <a:tr h="306975">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2003</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1</a:t>
                      </a:r>
                      <a:r>
                        <a:rPr baseline="30000" lang="en-US" sz="1700" u="none" cap="none" strike="noStrike"/>
                        <a:t>st</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r>
              <a:tr h="306975">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2004</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1</a:t>
                      </a:r>
                      <a:r>
                        <a:rPr baseline="30000" lang="en-US" sz="1700" u="none" cap="none" strike="noStrike"/>
                        <a:t>st</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r>
              <a:tr h="306975">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2005</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1</a:t>
                      </a:r>
                      <a:r>
                        <a:rPr baseline="30000" lang="en-US" sz="1700" u="none" cap="none" strike="noStrike"/>
                        <a:t>st</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 </a:t>
                      </a:r>
                      <a:endParaRPr sz="1500" u="none" cap="none" strike="noStrike">
                        <a:latin typeface="Times New Roman"/>
                        <a:ea typeface="Times New Roman"/>
                        <a:cs typeface="Times New Roman"/>
                        <a:sym typeface="Times New Roman"/>
                      </a:endParaRPr>
                    </a:p>
                  </a:txBody>
                  <a:tcPr marT="0" marB="0" marR="103350" marL="103350"/>
                </a:tc>
              </a:tr>
              <a:tr h="306975">
                <a:tc>
                  <a:txBody>
                    <a:bodyPr/>
                    <a:lstStyle/>
                    <a:p>
                      <a:pPr indent="0" lvl="0" marL="0" marR="0" rtl="0" algn="ctr">
                        <a:lnSpc>
                          <a:spcPct val="107000"/>
                        </a:lnSpc>
                        <a:spcBef>
                          <a:spcPts val="0"/>
                        </a:spcBef>
                        <a:spcAft>
                          <a:spcPts val="0"/>
                        </a:spcAft>
                        <a:buClr>
                          <a:srgbClr val="000000"/>
                        </a:buClr>
                        <a:buSzPts val="1700"/>
                        <a:buFont typeface="Arial"/>
                        <a:buNone/>
                      </a:pPr>
                      <a:r>
                        <a:rPr lang="en-US" sz="1700" u="none" cap="none" strike="noStrike"/>
                        <a:t>2023</a:t>
                      </a:r>
                      <a:endParaRPr sz="1700" u="none" cap="none" strike="noStrike"/>
                    </a:p>
                  </a:txBody>
                  <a:tcPr marT="0" marB="0" marR="103350" marL="103350"/>
                </a:tc>
                <a:tc>
                  <a:txBody>
                    <a:bodyPr/>
                    <a:lstStyle/>
                    <a:p>
                      <a:pPr indent="0" lvl="0" marL="0" marR="0" rtl="0" algn="ctr">
                        <a:lnSpc>
                          <a:spcPct val="107000"/>
                        </a:lnSpc>
                        <a:spcBef>
                          <a:spcPts val="0"/>
                        </a:spcBef>
                        <a:spcAft>
                          <a:spcPts val="0"/>
                        </a:spcAft>
                        <a:buClr>
                          <a:schemeClr val="dk1"/>
                        </a:buClr>
                        <a:buSzPts val="1700"/>
                        <a:buFont typeface="Arial"/>
                        <a:buNone/>
                      </a:pPr>
                      <a:r>
                        <a:rPr lang="en-US" sz="1700" u="none" cap="none" strike="noStrike"/>
                        <a:t>3</a:t>
                      </a:r>
                      <a:r>
                        <a:rPr baseline="30000" lang="en-US" sz="1700" u="none" cap="none" strike="noStrike"/>
                        <a:t>rd</a:t>
                      </a:r>
                      <a:endParaRPr sz="1700" u="none" cap="none" strike="noStrike"/>
                    </a:p>
                  </a:txBody>
                  <a:tcPr marT="0" marB="0" marR="103350" marL="103350"/>
                </a:tc>
                <a:tc>
                  <a:txBody>
                    <a:bodyPr/>
                    <a:lstStyle/>
                    <a:p>
                      <a:pPr indent="0" lvl="0" marL="0" marR="0" rtl="0" algn="ctr">
                        <a:lnSpc>
                          <a:spcPct val="107000"/>
                        </a:lnSpc>
                        <a:spcBef>
                          <a:spcPts val="0"/>
                        </a:spcBef>
                        <a:spcAft>
                          <a:spcPts val="0"/>
                        </a:spcAft>
                        <a:buClr>
                          <a:schemeClr val="dk1"/>
                        </a:buClr>
                        <a:buSzPts val="1700"/>
                        <a:buFont typeface="Arial"/>
                        <a:buNone/>
                      </a:pPr>
                      <a:r>
                        <a:rPr lang="en-US" sz="1700" u="none" cap="none" strike="noStrike"/>
                        <a:t>7</a:t>
                      </a:r>
                      <a:r>
                        <a:rPr baseline="30000" lang="en-US" sz="1700" u="none" cap="none" strike="noStrike"/>
                        <a:t>th</a:t>
                      </a:r>
                      <a:r>
                        <a:rPr lang="en-US" sz="1700" u="none" cap="none" strike="noStrike"/>
                        <a:t> </a:t>
                      </a:r>
                      <a:endParaRPr sz="1700" u="none" cap="none" strike="noStrike"/>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t/>
                      </a:r>
                      <a:endParaRPr sz="1700" u="none" cap="none" strike="noStrike"/>
                    </a:p>
                  </a:txBody>
                  <a:tcPr marT="0" marB="0" marR="103350" marL="103350"/>
                </a:tc>
                <a:tc>
                  <a:txBody>
                    <a:bodyPr/>
                    <a:lstStyle/>
                    <a:p>
                      <a:pPr indent="0" lvl="0" marL="0" marR="0" rtl="0" algn="ctr">
                        <a:lnSpc>
                          <a:spcPct val="107000"/>
                        </a:lnSpc>
                        <a:spcBef>
                          <a:spcPts val="0"/>
                        </a:spcBef>
                        <a:spcAft>
                          <a:spcPts val="0"/>
                        </a:spcAft>
                        <a:buClr>
                          <a:srgbClr val="000000"/>
                        </a:buClr>
                        <a:buSzPts val="1700"/>
                        <a:buFont typeface="Arial"/>
                        <a:buNone/>
                      </a:pPr>
                      <a:r>
                        <a:t/>
                      </a:r>
                      <a:endParaRPr sz="1700" u="none" cap="none" strike="noStrike"/>
                    </a:p>
                  </a:txBody>
                  <a:tcPr marT="0" marB="0" marR="103350" marL="103350"/>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0" name="Shape 450"/>
        <p:cNvGrpSpPr/>
        <p:nvPr/>
      </p:nvGrpSpPr>
      <p:grpSpPr>
        <a:xfrm>
          <a:off x="0" y="0"/>
          <a:ext cx="0" cy="0"/>
          <a:chOff x="0" y="0"/>
          <a:chExt cx="0" cy="0"/>
        </a:xfrm>
      </p:grpSpPr>
      <p:sp>
        <p:nvSpPr>
          <p:cNvPr id="451" name="Google Shape;451;p2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2" name="Google Shape;452;p28"/>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3" name="Google Shape;453;p28"/>
          <p:cNvSpPr/>
          <p:nvPr/>
        </p:nvSpPr>
        <p:spPr>
          <a:xfrm flipH="1" rot="5400000">
            <a:off x="-1410085" y="1420219"/>
            <a:ext cx="6857999" cy="4037839"/>
          </a:xfrm>
          <a:prstGeom prst="rect">
            <a:avLst/>
          </a:prstGeom>
          <a:gradFill>
            <a:gsLst>
              <a:gs pos="0">
                <a:srgbClr val="000000">
                  <a:alpha val="0"/>
                </a:srgbClr>
              </a:gs>
              <a:gs pos="99000">
                <a:srgbClr val="4472C4">
                  <a:alpha val="45490"/>
                </a:srgbClr>
              </a:gs>
              <a:gs pos="100000">
                <a:srgbClr val="4472C4">
                  <a:alpha val="45490"/>
                </a:srgbClr>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4" name="Google Shape;454;p28"/>
          <p:cNvSpPr/>
          <p:nvPr/>
        </p:nvSpPr>
        <p:spPr>
          <a:xfrm flipH="1" rot="5400000">
            <a:off x="767923" y="3588085"/>
            <a:ext cx="2501979" cy="4037841"/>
          </a:xfrm>
          <a:prstGeom prst="rect">
            <a:avLst/>
          </a:prstGeom>
          <a:gradFill>
            <a:gsLst>
              <a:gs pos="0">
                <a:srgbClr val="4472C4">
                  <a:alpha val="28235"/>
                </a:srgbClr>
              </a:gs>
              <a:gs pos="2000">
                <a:srgbClr val="4472C4">
                  <a:alpha val="28235"/>
                </a:srgbClr>
              </a:gs>
              <a:gs pos="100000">
                <a:srgbClr val="000000">
                  <a:alpha val="29411"/>
                </a:srgbClr>
              </a:gs>
            </a:gsLst>
            <a:lin ang="7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5" name="Google Shape;455;p28"/>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352"/>
                </a:srgbClr>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6" name="Google Shape;456;p28"/>
          <p:cNvSpPr/>
          <p:nvPr/>
        </p:nvSpPr>
        <p:spPr>
          <a:xfrm flipH="1" rot="5400000">
            <a:off x="-1410095" y="1410079"/>
            <a:ext cx="6858003" cy="4037835"/>
          </a:xfrm>
          <a:prstGeom prst="rect">
            <a:avLst/>
          </a:prstGeom>
          <a:gradFill>
            <a:gsLst>
              <a:gs pos="0">
                <a:srgbClr val="000000">
                  <a:alpha val="0"/>
                </a:srgbClr>
              </a:gs>
              <a:gs pos="99000">
                <a:srgbClr val="8DA9DB">
                  <a:alpha val="10588"/>
                </a:srgbClr>
              </a:gs>
              <a:gs pos="100000">
                <a:srgbClr val="8DA9DB">
                  <a:alpha val="10588"/>
                </a:srgbClr>
              </a:gs>
            </a:gsLst>
            <a:lin ang="7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7" name="Google Shape;457;p28"/>
          <p:cNvSpPr txBox="1"/>
          <p:nvPr>
            <p:ph type="title"/>
          </p:nvPr>
        </p:nvSpPr>
        <p:spPr>
          <a:xfrm>
            <a:off x="586478" y="1683756"/>
            <a:ext cx="3115265" cy="2396359"/>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FFFFF"/>
              </a:buClr>
              <a:buSzPts val="4000"/>
              <a:buFont typeface="Calibri"/>
              <a:buNone/>
            </a:pPr>
            <a:r>
              <a:rPr lang="en-US" sz="4000">
                <a:solidFill>
                  <a:srgbClr val="FFFFFF"/>
                </a:solidFill>
              </a:rPr>
              <a:t>Copley Boys Postseason Individual Champions</a:t>
            </a:r>
            <a:endParaRPr/>
          </a:p>
        </p:txBody>
      </p:sp>
      <p:graphicFrame>
        <p:nvGraphicFramePr>
          <p:cNvPr id="458" name="Google Shape;458;p28"/>
          <p:cNvGraphicFramePr/>
          <p:nvPr/>
        </p:nvGraphicFramePr>
        <p:xfrm>
          <a:off x="4487451" y="2104841"/>
          <a:ext cx="3000000" cy="3000000"/>
        </p:xfrm>
        <a:graphic>
          <a:graphicData uri="http://schemas.openxmlformats.org/drawingml/2006/table">
            <a:tbl>
              <a:tblPr bandRow="1" firstRow="1">
                <a:noFill/>
                <a:tableStyleId>{65973A7D-9161-46B5-87FA-49041436F381}</a:tableStyleId>
              </a:tblPr>
              <a:tblGrid>
                <a:gridCol w="2768400"/>
                <a:gridCol w="2768400"/>
              </a:tblGrid>
              <a:tr h="3771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District Champ</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Ron Ilg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1993</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Ron Ilg</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1994</a:t>
                      </a:r>
                      <a:endParaRPr sz="1800" u="none" cap="none" strike="noStrike"/>
                    </a:p>
                  </a:txBody>
                  <a:tcPr marT="45725" marB="45725" marR="91450" marL="91450"/>
                </a:tc>
              </a:tr>
            </a:tbl>
          </a:graphicData>
        </a:graphic>
      </p:graphicFrame>
      <p:graphicFrame>
        <p:nvGraphicFramePr>
          <p:cNvPr id="459" name="Google Shape;459;p28"/>
          <p:cNvGraphicFramePr/>
          <p:nvPr/>
        </p:nvGraphicFramePr>
        <p:xfrm>
          <a:off x="4487451" y="1312916"/>
          <a:ext cx="3000000" cy="3000000"/>
        </p:xfrm>
        <a:graphic>
          <a:graphicData uri="http://schemas.openxmlformats.org/drawingml/2006/table">
            <a:tbl>
              <a:tblPr bandRow="1" firstRow="1">
                <a:noFill/>
                <a:tableStyleId>{65973A7D-9161-46B5-87FA-49041436F381}</a:tableStyleId>
              </a:tblPr>
              <a:tblGrid>
                <a:gridCol w="2768400"/>
                <a:gridCol w="2768400"/>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Regional Champ</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Pupino</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2011</a:t>
                      </a:r>
                      <a:endParaRPr sz="1400" u="none" cap="none" strike="noStrike"/>
                    </a:p>
                  </a:txBody>
                  <a:tcPr marT="45725" marB="45725" marR="91450" marL="91450"/>
                </a:tc>
              </a:tr>
            </a:tbl>
          </a:graphicData>
        </a:graphic>
      </p:graphicFrame>
      <p:sp>
        <p:nvSpPr>
          <p:cNvPr id="460" name="Google Shape;460;p28"/>
          <p:cNvSpPr txBox="1"/>
          <p:nvPr/>
        </p:nvSpPr>
        <p:spPr>
          <a:xfrm>
            <a:off x="4386382" y="4171350"/>
            <a:ext cx="616482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rgbClr val="0000FF"/>
                </a:solidFill>
                <a:latin typeface="Times New Roman"/>
                <a:ea typeface="Times New Roman"/>
                <a:cs typeface="Times New Roman"/>
                <a:sym typeface="Times New Roman"/>
                <a:hlinkClick r:id="rId3">
                  <a:extLst>
                    <a:ext uri="{A12FA001-AC4F-418D-AE19-62706E023703}">
                      <ahyp:hlinkClr val="tx"/>
                    </a:ext>
                  </a:extLst>
                </a:hlinkClick>
              </a:rPr>
              <a:t>Copley Cross-Country Top Performers - Google Sheets</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4" name="Shape 464"/>
        <p:cNvGrpSpPr/>
        <p:nvPr/>
      </p:nvGrpSpPr>
      <p:grpSpPr>
        <a:xfrm>
          <a:off x="0" y="0"/>
          <a:ext cx="0" cy="0"/>
          <a:chOff x="0" y="0"/>
          <a:chExt cx="0" cy="0"/>
        </a:xfrm>
      </p:grpSpPr>
      <p:sp>
        <p:nvSpPr>
          <p:cNvPr id="465" name="Google Shape;465;p2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6" name="Google Shape;466;p29"/>
          <p:cNvSpPr/>
          <p:nvPr/>
        </p:nvSpPr>
        <p:spPr>
          <a:xfrm flipH="1" rot="10800000">
            <a:off x="2" y="0"/>
            <a:ext cx="12191998" cy="1575955"/>
          </a:xfrm>
          <a:prstGeom prst="rect">
            <a:avLst/>
          </a:prstGeom>
          <a:gradFill>
            <a:gsLst>
              <a:gs pos="0">
                <a:srgbClr val="000000">
                  <a:alpha val="95294"/>
                </a:srgbClr>
              </a:gs>
              <a:gs pos="100000">
                <a:srgbClr val="2F5496"/>
              </a:gs>
            </a:gsLst>
            <a:lin ang="6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7" name="Google Shape;467;p29"/>
          <p:cNvSpPr/>
          <p:nvPr/>
        </p:nvSpPr>
        <p:spPr>
          <a:xfrm>
            <a:off x="0" y="0"/>
            <a:ext cx="8128856" cy="1575461"/>
          </a:xfrm>
          <a:prstGeom prst="rect">
            <a:avLst/>
          </a:prstGeom>
          <a:gradFill>
            <a:gsLst>
              <a:gs pos="0">
                <a:srgbClr val="4472C4">
                  <a:alpha val="40392"/>
                </a:srgbClr>
              </a:gs>
              <a:gs pos="74000">
                <a:srgbClr val="8DA9DB">
                  <a:alpha val="0"/>
                </a:srgbClr>
              </a:gs>
              <a:gs pos="100000">
                <a:srgbClr val="8DA9DB">
                  <a:alpha val="0"/>
                </a:srgbClr>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8" name="Google Shape;468;p29"/>
          <p:cNvSpPr/>
          <p:nvPr/>
        </p:nvSpPr>
        <p:spPr>
          <a:xfrm flipH="1">
            <a:off x="-3" y="-1"/>
            <a:ext cx="12192002" cy="1574311"/>
          </a:xfrm>
          <a:prstGeom prst="rect">
            <a:avLst/>
          </a:prstGeom>
          <a:gradFill>
            <a:gsLst>
              <a:gs pos="0">
                <a:srgbClr val="000000">
                  <a:alpha val="62352"/>
                </a:srgbClr>
              </a:gs>
              <a:gs pos="78000">
                <a:srgbClr val="4472C4">
                  <a:alpha val="14509"/>
                </a:srgbClr>
              </a:gs>
              <a:gs pos="100000">
                <a:srgbClr val="4472C4">
                  <a:alpha val="14509"/>
                </a:srgbClr>
              </a:gs>
            </a:gsLst>
            <a:lin ang="15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9" name="Google Shape;469;p29"/>
          <p:cNvSpPr txBox="1"/>
          <p:nvPr>
            <p:ph type="title"/>
          </p:nvPr>
        </p:nvSpPr>
        <p:spPr>
          <a:xfrm>
            <a:off x="699713" y="248038"/>
            <a:ext cx="7063721" cy="1159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Copley Boys All Ohio Performers</a:t>
            </a:r>
            <a:endParaRPr sz="4000">
              <a:solidFill>
                <a:srgbClr val="FFFFFF"/>
              </a:solidFill>
              <a:latin typeface="Calibri"/>
              <a:ea typeface="Calibri"/>
              <a:cs typeface="Calibri"/>
              <a:sym typeface="Calibri"/>
            </a:endParaRPr>
          </a:p>
        </p:txBody>
      </p:sp>
      <p:graphicFrame>
        <p:nvGraphicFramePr>
          <p:cNvPr id="470" name="Google Shape;470;p29"/>
          <p:cNvGraphicFramePr/>
          <p:nvPr/>
        </p:nvGraphicFramePr>
        <p:xfrm>
          <a:off x="2222727" y="1971357"/>
          <a:ext cx="3000000" cy="3000000"/>
        </p:xfrm>
        <a:graphic>
          <a:graphicData uri="http://schemas.openxmlformats.org/drawingml/2006/table">
            <a:tbl>
              <a:tblPr bandRow="1" firstCol="1" firstRow="1">
                <a:noFill/>
                <a:tableStyleId>{4C1D7D00-6915-4C28-BE48-018A4DAFDBFE}</a:tableStyleId>
              </a:tblPr>
              <a:tblGrid>
                <a:gridCol w="2155725"/>
                <a:gridCol w="605625"/>
                <a:gridCol w="937500"/>
                <a:gridCol w="1159475"/>
                <a:gridCol w="1047800"/>
              </a:tblGrid>
              <a:tr h="2510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0" marB="0" marR="36825" marL="368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4550" marB="24550" marR="49100" marL="491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4550" marB="24550" marR="49100" marL="491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4550" marB="24550" marR="49100" marL="4910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4550" marB="24550" marR="49100" marL="49100"/>
                </a:tc>
              </a:tr>
              <a:tr h="451925">
                <a:tc gridSpan="5">
                  <a:txBody>
                    <a:bodyPr/>
                    <a:lstStyle/>
                    <a:p>
                      <a:pPr indent="0" lvl="0" marL="0" marR="0" rtl="0" algn="ctr">
                        <a:lnSpc>
                          <a:spcPct val="107000"/>
                        </a:lnSpc>
                        <a:spcBef>
                          <a:spcPts val="0"/>
                        </a:spcBef>
                        <a:spcAft>
                          <a:spcPts val="0"/>
                        </a:spcAft>
                        <a:buClr>
                          <a:srgbClr val="000000"/>
                        </a:buClr>
                        <a:buSzPts val="1300"/>
                        <a:buFont typeface="Arial"/>
                        <a:buNone/>
                      </a:pPr>
                      <a:r>
                        <a:rPr lang="en-US" sz="1300" u="none" cap="none" strike="noStrike"/>
                        <a:t>Copley High School Boys Cross Country</a:t>
                      </a:r>
                      <a:br>
                        <a:rPr lang="en-US" sz="1300" u="none" cap="none" strike="noStrike"/>
                      </a:br>
                      <a:r>
                        <a:rPr lang="en-US" sz="1300" u="none" cap="none" strike="noStrike"/>
                        <a:t>All-Ohio Performers</a:t>
                      </a:r>
                      <a:endParaRPr sz="800" u="none" cap="none" strike="noStrike">
                        <a:latin typeface="Times New Roman"/>
                        <a:ea typeface="Times New Roman"/>
                        <a:cs typeface="Times New Roman"/>
                        <a:sym typeface="Times New Roman"/>
                      </a:endParaRPr>
                    </a:p>
                  </a:txBody>
                  <a:tcPr marT="10225" marB="10225" marR="15350" marL="15350"/>
                </a:tc>
                <a:tc hMerge="1"/>
                <a:tc hMerge="1"/>
                <a:tc hMerge="1"/>
                <a:tc hMerge="1"/>
              </a:tr>
              <a:tr h="149600">
                <a:tc>
                  <a:txBody>
                    <a:bodyPr/>
                    <a:lstStyle/>
                    <a:p>
                      <a:pPr indent="0" lvl="0" marL="0" marR="0" rtl="0" algn="ctr">
                        <a:lnSpc>
                          <a:spcPct val="107000"/>
                        </a:lnSpc>
                        <a:spcBef>
                          <a:spcPts val="0"/>
                        </a:spcBef>
                        <a:spcAft>
                          <a:spcPts val="0"/>
                        </a:spcAft>
                        <a:buClr>
                          <a:srgbClr val="000000"/>
                        </a:buClr>
                        <a:buSzPts val="600"/>
                        <a:buFont typeface="Arial"/>
                        <a:buNone/>
                      </a:pPr>
                      <a:r>
                        <a:rPr lang="en-US" sz="600" u="none" cap="none" strike="noStrike"/>
                        <a:t>NAME</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600"/>
                        <a:buFont typeface="Arial"/>
                        <a:buNone/>
                      </a:pPr>
                      <a:r>
                        <a:rPr lang="en-US" sz="600" u="none" cap="none" strike="noStrike"/>
                        <a:t>PLACE</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600"/>
                        <a:buFont typeface="Arial"/>
                        <a:buNone/>
                      </a:pPr>
                      <a:r>
                        <a:rPr lang="en-US" sz="600" u="none" cap="none" strike="noStrike"/>
                        <a:t>TIME</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600"/>
                        <a:buFont typeface="Arial"/>
                        <a:buNone/>
                      </a:pPr>
                      <a:r>
                        <a:rPr lang="en-US" sz="600" u="none" cap="none" strike="noStrike"/>
                        <a:t>GRADE</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600"/>
                        <a:buFont typeface="Arial"/>
                        <a:buNone/>
                      </a:pPr>
                      <a:r>
                        <a:rPr lang="en-US" sz="600" u="none" cap="none" strike="noStrike"/>
                        <a:t>Division</a:t>
                      </a:r>
                      <a:endParaRPr sz="800" u="none" cap="none" strike="noStrike">
                        <a:latin typeface="Times New Roman"/>
                        <a:ea typeface="Times New Roman"/>
                        <a:cs typeface="Times New Roman"/>
                        <a:sym typeface="Times New Roman"/>
                      </a:endParaRPr>
                    </a:p>
                  </a:txBody>
                  <a:tcPr marT="10225" marB="10225" marR="15350" marL="15350" anchor="b"/>
                </a:tc>
              </a:tr>
              <a:tr h="231925">
                <a:tc gridSpan="5">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2011</a:t>
                      </a:r>
                      <a:endParaRPr sz="800" u="none" cap="none" strike="noStrike">
                        <a:latin typeface="Times New Roman"/>
                        <a:ea typeface="Times New Roman"/>
                        <a:cs typeface="Times New Roman"/>
                        <a:sym typeface="Times New Roman"/>
                      </a:endParaRPr>
                    </a:p>
                  </a:txBody>
                  <a:tcPr marT="10225" marB="10225" marR="15350" marL="15350" anchor="b"/>
                </a:tc>
                <a:tc hMerge="1"/>
                <a:tc hMerge="1"/>
                <a:tc hMerge="1"/>
                <a:tc hMerge="1"/>
              </a:tr>
              <a:tr h="190725">
                <a:tc>
                  <a:txBody>
                    <a:bodyPr/>
                    <a:lstStyle/>
                    <a:p>
                      <a:pPr indent="0" lvl="0" marL="0" marR="0" rtl="0" algn="ctr">
                        <a:lnSpc>
                          <a:spcPct val="107000"/>
                        </a:lnSpc>
                        <a:spcBef>
                          <a:spcPts val="0"/>
                        </a:spcBef>
                        <a:spcAft>
                          <a:spcPts val="0"/>
                        </a:spcAft>
                        <a:buClr>
                          <a:srgbClr val="000000"/>
                        </a:buClr>
                        <a:buSzPts val="900"/>
                        <a:buFont typeface="Arial"/>
                        <a:buNone/>
                      </a:pPr>
                      <a:r>
                        <a:rPr lang="en-US" sz="900" u="sng" cap="none" strike="noStrike">
                          <a:solidFill>
                            <a:schemeClr val="hlink"/>
                          </a:solidFill>
                          <a:hlinkClick r:id="rId3"/>
                        </a:rPr>
                        <a:t>Nick Pupino</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4th</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15:27.65</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Senior</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I</a:t>
                      </a:r>
                      <a:endParaRPr sz="800" u="none" cap="none" strike="noStrike">
                        <a:latin typeface="Times New Roman"/>
                        <a:ea typeface="Times New Roman"/>
                        <a:cs typeface="Times New Roman"/>
                        <a:sym typeface="Times New Roman"/>
                      </a:endParaRPr>
                    </a:p>
                  </a:txBody>
                  <a:tcPr marT="10225" marB="10225" marR="15350" marL="15350" anchor="b"/>
                </a:tc>
              </a:tr>
              <a:tr h="231925">
                <a:tc gridSpan="4">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2007</a:t>
                      </a:r>
                      <a:endParaRPr sz="800" u="none" cap="none" strike="noStrike">
                        <a:latin typeface="Times New Roman"/>
                        <a:ea typeface="Times New Roman"/>
                        <a:cs typeface="Times New Roman"/>
                        <a:sym typeface="Times New Roman"/>
                      </a:endParaRPr>
                    </a:p>
                  </a:txBody>
                  <a:tcPr marT="10225" marB="10225" marR="15350" marL="15350" anchor="b"/>
                </a:tc>
                <a:tc hMerge="1"/>
                <a:tc hMerge="1"/>
                <a:tc hMerge="1"/>
                <a:tc>
                  <a:txBody>
                    <a:bodyPr/>
                    <a:lstStyle/>
                    <a:p>
                      <a:pPr indent="0" lvl="0" marL="0" marR="0" rtl="0" algn="l">
                        <a:lnSpc>
                          <a:spcPct val="107000"/>
                        </a:lnSpc>
                        <a:spcBef>
                          <a:spcPts val="0"/>
                        </a:spcBef>
                        <a:spcAft>
                          <a:spcPts val="0"/>
                        </a:spcAft>
                        <a:buClr>
                          <a:srgbClr val="000000"/>
                        </a:buClr>
                        <a:buSzPts val="900"/>
                        <a:buFont typeface="Arial"/>
                        <a:buNone/>
                      </a:pPr>
                      <a:r>
                        <a:t/>
                      </a:r>
                      <a:endParaRPr sz="900" u="none" cap="none" strike="noStrike">
                        <a:latin typeface="Calibri"/>
                        <a:ea typeface="Calibri"/>
                        <a:cs typeface="Calibri"/>
                        <a:sym typeface="Calibri"/>
                      </a:endParaRPr>
                    </a:p>
                  </a:txBody>
                  <a:tcPr marT="10225" marB="10225" marR="15350" marL="15350" anchor="b"/>
                </a:tc>
              </a:tr>
              <a:tr h="190725">
                <a:tc>
                  <a:txBody>
                    <a:bodyPr/>
                    <a:lstStyle/>
                    <a:p>
                      <a:pPr indent="0" lvl="0" marL="0" marR="0" rtl="0" algn="ctr">
                        <a:lnSpc>
                          <a:spcPct val="107000"/>
                        </a:lnSpc>
                        <a:spcBef>
                          <a:spcPts val="0"/>
                        </a:spcBef>
                        <a:spcAft>
                          <a:spcPts val="0"/>
                        </a:spcAft>
                        <a:buClr>
                          <a:srgbClr val="000000"/>
                        </a:buClr>
                        <a:buSzPts val="900"/>
                        <a:buFont typeface="Arial"/>
                        <a:buNone/>
                      </a:pPr>
                      <a:r>
                        <a:rPr lang="en-US" sz="900" u="sng" cap="none" strike="noStrike">
                          <a:solidFill>
                            <a:schemeClr val="hlink"/>
                          </a:solidFill>
                          <a:hlinkClick r:id="rId4"/>
                        </a:rPr>
                        <a:t>Chris Fallon</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7th</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15:41.32</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Senior</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I</a:t>
                      </a:r>
                      <a:endParaRPr sz="800" u="none" cap="none" strike="noStrike">
                        <a:latin typeface="Times New Roman"/>
                        <a:ea typeface="Times New Roman"/>
                        <a:cs typeface="Times New Roman"/>
                        <a:sym typeface="Times New Roman"/>
                      </a:endParaRPr>
                    </a:p>
                  </a:txBody>
                  <a:tcPr marT="10225" marB="10225" marR="15350" marL="15350" anchor="b"/>
                </a:tc>
              </a:tr>
              <a:tr h="245675">
                <a:tc gridSpan="4">
                  <a:txBody>
                    <a:bodyPr/>
                    <a:lstStyle/>
                    <a:p>
                      <a:pPr indent="0" lvl="0" marL="0" marR="0" rtl="0" algn="ctr">
                        <a:lnSpc>
                          <a:spcPct val="107000"/>
                        </a:lnSpc>
                        <a:spcBef>
                          <a:spcPts val="0"/>
                        </a:spcBef>
                        <a:spcAft>
                          <a:spcPts val="0"/>
                        </a:spcAft>
                        <a:buClr>
                          <a:srgbClr val="000000"/>
                        </a:buClr>
                        <a:buSzPts val="1300"/>
                        <a:buFont typeface="Arial"/>
                        <a:buNone/>
                      </a:pPr>
                      <a:r>
                        <a:rPr lang="en-US" sz="1300" u="none" cap="none" strike="noStrike"/>
                        <a:t>1994</a:t>
                      </a:r>
                      <a:endParaRPr sz="800" u="none" cap="none" strike="noStrike">
                        <a:latin typeface="Times New Roman"/>
                        <a:ea typeface="Times New Roman"/>
                        <a:cs typeface="Times New Roman"/>
                        <a:sym typeface="Times New Roman"/>
                      </a:endParaRPr>
                    </a:p>
                  </a:txBody>
                  <a:tcPr marT="10225" marB="10225" marR="15350" marL="15350" anchor="b"/>
                </a:tc>
                <a:tc hMerge="1"/>
                <a:tc hMerge="1"/>
                <a:tc hMerge="1"/>
                <a:tc>
                  <a:txBody>
                    <a:bodyPr/>
                    <a:lstStyle/>
                    <a:p>
                      <a:pPr indent="0" lvl="0" marL="0" marR="0" rtl="0" algn="l">
                        <a:lnSpc>
                          <a:spcPct val="107000"/>
                        </a:lnSpc>
                        <a:spcBef>
                          <a:spcPts val="0"/>
                        </a:spcBef>
                        <a:spcAft>
                          <a:spcPts val="0"/>
                        </a:spcAft>
                        <a:buClr>
                          <a:srgbClr val="000000"/>
                        </a:buClr>
                        <a:buSzPts val="900"/>
                        <a:buFont typeface="Arial"/>
                        <a:buNone/>
                      </a:pPr>
                      <a:r>
                        <a:t/>
                      </a:r>
                      <a:endParaRPr sz="900" u="none" cap="none" strike="noStrike">
                        <a:latin typeface="Calibri"/>
                        <a:ea typeface="Calibri"/>
                        <a:cs typeface="Calibri"/>
                        <a:sym typeface="Calibri"/>
                      </a:endParaRPr>
                    </a:p>
                  </a:txBody>
                  <a:tcPr marT="10225" marB="10225" marR="15350" marL="15350" anchor="b"/>
                </a:tc>
              </a:tr>
              <a:tr h="190725">
                <a:tc>
                  <a:txBody>
                    <a:bodyPr/>
                    <a:lstStyle/>
                    <a:p>
                      <a:pPr indent="0" lvl="0" marL="0" marR="0" rtl="0" algn="ctr">
                        <a:lnSpc>
                          <a:spcPct val="107000"/>
                        </a:lnSpc>
                        <a:spcBef>
                          <a:spcPts val="0"/>
                        </a:spcBef>
                        <a:spcAft>
                          <a:spcPts val="0"/>
                        </a:spcAft>
                        <a:buClr>
                          <a:srgbClr val="000000"/>
                        </a:buClr>
                        <a:buSzPts val="900"/>
                        <a:buFont typeface="Arial"/>
                        <a:buNone/>
                      </a:pPr>
                      <a:r>
                        <a:rPr lang="en-US" sz="900" u="sng" cap="none" strike="noStrike">
                          <a:solidFill>
                            <a:schemeClr val="hlink"/>
                          </a:solidFill>
                          <a:hlinkClick r:id="rId5"/>
                        </a:rPr>
                        <a:t>Ron Ilg</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19th</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16:47.00</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Junior</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II</a:t>
                      </a:r>
                      <a:endParaRPr sz="800" u="none" cap="none" strike="noStrike">
                        <a:latin typeface="Times New Roman"/>
                        <a:ea typeface="Times New Roman"/>
                        <a:cs typeface="Times New Roman"/>
                        <a:sym typeface="Times New Roman"/>
                      </a:endParaRPr>
                    </a:p>
                  </a:txBody>
                  <a:tcPr marT="10225" marB="10225" marR="15350" marL="15350" anchor="b"/>
                </a:tc>
              </a:tr>
              <a:tr h="245675">
                <a:tc gridSpan="4">
                  <a:txBody>
                    <a:bodyPr/>
                    <a:lstStyle/>
                    <a:p>
                      <a:pPr indent="0" lvl="0" marL="0" marR="0" rtl="0" algn="ctr">
                        <a:lnSpc>
                          <a:spcPct val="107000"/>
                        </a:lnSpc>
                        <a:spcBef>
                          <a:spcPts val="0"/>
                        </a:spcBef>
                        <a:spcAft>
                          <a:spcPts val="0"/>
                        </a:spcAft>
                        <a:buClr>
                          <a:srgbClr val="000000"/>
                        </a:buClr>
                        <a:buSzPts val="1300"/>
                        <a:buFont typeface="Arial"/>
                        <a:buNone/>
                      </a:pPr>
                      <a:r>
                        <a:rPr lang="en-US" sz="1300" u="none" cap="none" strike="noStrike"/>
                        <a:t>1993</a:t>
                      </a:r>
                      <a:endParaRPr sz="800" u="none" cap="none" strike="noStrike">
                        <a:latin typeface="Times New Roman"/>
                        <a:ea typeface="Times New Roman"/>
                        <a:cs typeface="Times New Roman"/>
                        <a:sym typeface="Times New Roman"/>
                      </a:endParaRPr>
                    </a:p>
                  </a:txBody>
                  <a:tcPr marT="10225" marB="10225" marR="15350" marL="15350" anchor="b"/>
                </a:tc>
                <a:tc hMerge="1"/>
                <a:tc hMerge="1"/>
                <a:tc hMerge="1"/>
                <a:tc>
                  <a:txBody>
                    <a:bodyPr/>
                    <a:lstStyle/>
                    <a:p>
                      <a:pPr indent="0" lvl="0" marL="0" marR="0" rtl="0" algn="l">
                        <a:lnSpc>
                          <a:spcPct val="107000"/>
                        </a:lnSpc>
                        <a:spcBef>
                          <a:spcPts val="0"/>
                        </a:spcBef>
                        <a:spcAft>
                          <a:spcPts val="0"/>
                        </a:spcAft>
                        <a:buClr>
                          <a:srgbClr val="000000"/>
                        </a:buClr>
                        <a:buSzPts val="900"/>
                        <a:buFont typeface="Arial"/>
                        <a:buNone/>
                      </a:pPr>
                      <a:r>
                        <a:t/>
                      </a:r>
                      <a:endParaRPr sz="900" u="none" cap="none" strike="noStrike">
                        <a:latin typeface="Calibri"/>
                        <a:ea typeface="Calibri"/>
                        <a:cs typeface="Calibri"/>
                        <a:sym typeface="Calibri"/>
                      </a:endParaRPr>
                    </a:p>
                  </a:txBody>
                  <a:tcPr marT="10225" marB="10225" marR="15350" marL="15350" anchor="b"/>
                </a:tc>
              </a:tr>
              <a:tr h="190725">
                <a:tc>
                  <a:txBody>
                    <a:bodyPr/>
                    <a:lstStyle/>
                    <a:p>
                      <a:pPr indent="0" lvl="0" marL="0" marR="0" rtl="0" algn="ctr">
                        <a:lnSpc>
                          <a:spcPct val="107000"/>
                        </a:lnSpc>
                        <a:spcBef>
                          <a:spcPts val="0"/>
                        </a:spcBef>
                        <a:spcAft>
                          <a:spcPts val="0"/>
                        </a:spcAft>
                        <a:buClr>
                          <a:srgbClr val="000000"/>
                        </a:buClr>
                        <a:buSzPts val="900"/>
                        <a:buFont typeface="Arial"/>
                        <a:buNone/>
                      </a:pPr>
                      <a:r>
                        <a:rPr lang="en-US" sz="900" u="sng" cap="none" strike="noStrike">
                          <a:solidFill>
                            <a:schemeClr val="hlink"/>
                          </a:solidFill>
                          <a:hlinkClick r:id="rId6"/>
                        </a:rPr>
                        <a:t>Ron Ilg</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15th</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16:16.00</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Sophomore</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II</a:t>
                      </a:r>
                      <a:endParaRPr sz="800" u="none" cap="none" strike="noStrike">
                        <a:latin typeface="Times New Roman"/>
                        <a:ea typeface="Times New Roman"/>
                        <a:cs typeface="Times New Roman"/>
                        <a:sym typeface="Times New Roman"/>
                      </a:endParaRPr>
                    </a:p>
                  </a:txBody>
                  <a:tcPr marT="10225" marB="10225" marR="15350" marL="15350" anchor="b"/>
                </a:tc>
              </a:tr>
              <a:tr h="245675">
                <a:tc gridSpan="4">
                  <a:txBody>
                    <a:bodyPr/>
                    <a:lstStyle/>
                    <a:p>
                      <a:pPr indent="0" lvl="0" marL="0" marR="0" rtl="0" algn="ctr">
                        <a:lnSpc>
                          <a:spcPct val="107000"/>
                        </a:lnSpc>
                        <a:spcBef>
                          <a:spcPts val="0"/>
                        </a:spcBef>
                        <a:spcAft>
                          <a:spcPts val="0"/>
                        </a:spcAft>
                        <a:buClr>
                          <a:srgbClr val="000000"/>
                        </a:buClr>
                        <a:buSzPts val="1300"/>
                        <a:buFont typeface="Arial"/>
                        <a:buNone/>
                      </a:pPr>
                      <a:r>
                        <a:rPr lang="en-US" sz="1300" u="none" cap="none" strike="noStrike"/>
                        <a:t>1992</a:t>
                      </a:r>
                      <a:endParaRPr sz="800" u="none" cap="none" strike="noStrike">
                        <a:latin typeface="Times New Roman"/>
                        <a:ea typeface="Times New Roman"/>
                        <a:cs typeface="Times New Roman"/>
                        <a:sym typeface="Times New Roman"/>
                      </a:endParaRPr>
                    </a:p>
                  </a:txBody>
                  <a:tcPr marT="10225" marB="10225" marR="15350" marL="15350" anchor="b"/>
                </a:tc>
                <a:tc hMerge="1"/>
                <a:tc hMerge="1"/>
                <a:tc hMerge="1"/>
                <a:tc>
                  <a:txBody>
                    <a:bodyPr/>
                    <a:lstStyle/>
                    <a:p>
                      <a:pPr indent="0" lvl="0" marL="0" marR="0" rtl="0" algn="l">
                        <a:lnSpc>
                          <a:spcPct val="107000"/>
                        </a:lnSpc>
                        <a:spcBef>
                          <a:spcPts val="0"/>
                        </a:spcBef>
                        <a:spcAft>
                          <a:spcPts val="0"/>
                        </a:spcAft>
                        <a:buClr>
                          <a:srgbClr val="000000"/>
                        </a:buClr>
                        <a:buSzPts val="900"/>
                        <a:buFont typeface="Arial"/>
                        <a:buNone/>
                      </a:pPr>
                      <a:r>
                        <a:t/>
                      </a:r>
                      <a:endParaRPr sz="900" u="none" cap="none" strike="noStrike">
                        <a:latin typeface="Calibri"/>
                        <a:ea typeface="Calibri"/>
                        <a:cs typeface="Calibri"/>
                        <a:sym typeface="Calibri"/>
                      </a:endParaRPr>
                    </a:p>
                  </a:txBody>
                  <a:tcPr marT="10225" marB="10225" marR="15350" marL="15350" anchor="b"/>
                </a:tc>
              </a:tr>
              <a:tr h="190725">
                <a:tc>
                  <a:txBody>
                    <a:bodyPr/>
                    <a:lstStyle/>
                    <a:p>
                      <a:pPr indent="0" lvl="0" marL="0" marR="0" rtl="0" algn="ctr">
                        <a:lnSpc>
                          <a:spcPct val="107000"/>
                        </a:lnSpc>
                        <a:spcBef>
                          <a:spcPts val="0"/>
                        </a:spcBef>
                        <a:spcAft>
                          <a:spcPts val="0"/>
                        </a:spcAft>
                        <a:buClr>
                          <a:srgbClr val="000000"/>
                        </a:buClr>
                        <a:buSzPts val="900"/>
                        <a:buFont typeface="Arial"/>
                        <a:buNone/>
                      </a:pPr>
                      <a:r>
                        <a:rPr lang="en-US" sz="900" u="sng" cap="none" strike="noStrike">
                          <a:solidFill>
                            <a:schemeClr val="hlink"/>
                          </a:solidFill>
                          <a:hlinkClick r:id="rId7"/>
                        </a:rPr>
                        <a:t>Ron Ilg</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20th</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16:23.00</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Freshman</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II</a:t>
                      </a:r>
                      <a:endParaRPr sz="800" u="none" cap="none" strike="noStrike">
                        <a:latin typeface="Times New Roman"/>
                        <a:ea typeface="Times New Roman"/>
                        <a:cs typeface="Times New Roman"/>
                        <a:sym typeface="Times New Roman"/>
                      </a:endParaRPr>
                    </a:p>
                  </a:txBody>
                  <a:tcPr marT="10225" marB="10225" marR="15350" marL="15350" anchor="b"/>
                </a:tc>
              </a:tr>
              <a:tr h="245675">
                <a:tc gridSpan="4">
                  <a:txBody>
                    <a:bodyPr/>
                    <a:lstStyle/>
                    <a:p>
                      <a:pPr indent="0" lvl="0" marL="0" marR="0" rtl="0" algn="ctr">
                        <a:lnSpc>
                          <a:spcPct val="107000"/>
                        </a:lnSpc>
                        <a:spcBef>
                          <a:spcPts val="0"/>
                        </a:spcBef>
                        <a:spcAft>
                          <a:spcPts val="0"/>
                        </a:spcAft>
                        <a:buClr>
                          <a:srgbClr val="000000"/>
                        </a:buClr>
                        <a:buSzPts val="1300"/>
                        <a:buFont typeface="Arial"/>
                        <a:buNone/>
                      </a:pPr>
                      <a:r>
                        <a:rPr lang="en-US" sz="1300" u="none" cap="none" strike="noStrike"/>
                        <a:t>1986</a:t>
                      </a:r>
                      <a:endParaRPr sz="800" u="none" cap="none" strike="noStrike">
                        <a:latin typeface="Times New Roman"/>
                        <a:ea typeface="Times New Roman"/>
                        <a:cs typeface="Times New Roman"/>
                        <a:sym typeface="Times New Roman"/>
                      </a:endParaRPr>
                    </a:p>
                  </a:txBody>
                  <a:tcPr marT="10225" marB="10225" marR="15350" marL="15350" anchor="b"/>
                </a:tc>
                <a:tc hMerge="1"/>
                <a:tc hMerge="1"/>
                <a:tc hMerge="1"/>
                <a:tc>
                  <a:txBody>
                    <a:bodyPr/>
                    <a:lstStyle/>
                    <a:p>
                      <a:pPr indent="0" lvl="0" marL="0" marR="0" rtl="0" algn="l">
                        <a:lnSpc>
                          <a:spcPct val="107000"/>
                        </a:lnSpc>
                        <a:spcBef>
                          <a:spcPts val="0"/>
                        </a:spcBef>
                        <a:spcAft>
                          <a:spcPts val="0"/>
                        </a:spcAft>
                        <a:buClr>
                          <a:srgbClr val="000000"/>
                        </a:buClr>
                        <a:buSzPts val="900"/>
                        <a:buFont typeface="Arial"/>
                        <a:buNone/>
                      </a:pPr>
                      <a:r>
                        <a:t/>
                      </a:r>
                      <a:endParaRPr sz="900" u="none" cap="none" strike="noStrike">
                        <a:latin typeface="Calibri"/>
                        <a:ea typeface="Calibri"/>
                        <a:cs typeface="Calibri"/>
                        <a:sym typeface="Calibri"/>
                      </a:endParaRPr>
                    </a:p>
                  </a:txBody>
                  <a:tcPr marT="10225" marB="10225" marR="15350" marL="15350" anchor="b"/>
                </a:tc>
              </a:tr>
              <a:tr h="190725">
                <a:tc>
                  <a:txBody>
                    <a:bodyPr/>
                    <a:lstStyle/>
                    <a:p>
                      <a:pPr indent="0" lvl="0" marL="0" marR="0" rtl="0" algn="ctr">
                        <a:lnSpc>
                          <a:spcPct val="107000"/>
                        </a:lnSpc>
                        <a:spcBef>
                          <a:spcPts val="0"/>
                        </a:spcBef>
                        <a:spcAft>
                          <a:spcPts val="0"/>
                        </a:spcAft>
                        <a:buClr>
                          <a:srgbClr val="000000"/>
                        </a:buClr>
                        <a:buSzPts val="900"/>
                        <a:buFont typeface="Arial"/>
                        <a:buNone/>
                      </a:pPr>
                      <a:r>
                        <a:rPr lang="en-US" sz="900" u="sng" cap="none" strike="noStrike">
                          <a:solidFill>
                            <a:schemeClr val="hlink"/>
                          </a:solidFill>
                          <a:hlinkClick r:id="rId8"/>
                        </a:rPr>
                        <a:t>Mike Koch</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2nd</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15:32.00</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Senior</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AA</a:t>
                      </a:r>
                      <a:endParaRPr sz="800" u="none" cap="none" strike="noStrike">
                        <a:latin typeface="Times New Roman"/>
                        <a:ea typeface="Times New Roman"/>
                        <a:cs typeface="Times New Roman"/>
                        <a:sym typeface="Times New Roman"/>
                      </a:endParaRPr>
                    </a:p>
                  </a:txBody>
                  <a:tcPr marT="10225" marB="10225" marR="15350" marL="15350" anchor="b"/>
                </a:tc>
              </a:tr>
              <a:tr h="245675">
                <a:tc gridSpan="4">
                  <a:txBody>
                    <a:bodyPr/>
                    <a:lstStyle/>
                    <a:p>
                      <a:pPr indent="0" lvl="0" marL="0" marR="0" rtl="0" algn="ctr">
                        <a:lnSpc>
                          <a:spcPct val="107000"/>
                        </a:lnSpc>
                        <a:spcBef>
                          <a:spcPts val="0"/>
                        </a:spcBef>
                        <a:spcAft>
                          <a:spcPts val="0"/>
                        </a:spcAft>
                        <a:buClr>
                          <a:srgbClr val="000000"/>
                        </a:buClr>
                        <a:buSzPts val="1300"/>
                        <a:buFont typeface="Arial"/>
                        <a:buNone/>
                      </a:pPr>
                      <a:r>
                        <a:rPr lang="en-US" sz="1300" u="none" cap="none" strike="noStrike"/>
                        <a:t>1984</a:t>
                      </a:r>
                      <a:endParaRPr sz="800" u="none" cap="none" strike="noStrike">
                        <a:latin typeface="Times New Roman"/>
                        <a:ea typeface="Times New Roman"/>
                        <a:cs typeface="Times New Roman"/>
                        <a:sym typeface="Times New Roman"/>
                      </a:endParaRPr>
                    </a:p>
                  </a:txBody>
                  <a:tcPr marT="10225" marB="10225" marR="15350" marL="15350" anchor="b"/>
                </a:tc>
                <a:tc hMerge="1"/>
                <a:tc hMerge="1"/>
                <a:tc hMerge="1"/>
                <a:tc>
                  <a:txBody>
                    <a:bodyPr/>
                    <a:lstStyle/>
                    <a:p>
                      <a:pPr indent="0" lvl="0" marL="0" marR="0" rtl="0" algn="l">
                        <a:lnSpc>
                          <a:spcPct val="107000"/>
                        </a:lnSpc>
                        <a:spcBef>
                          <a:spcPts val="0"/>
                        </a:spcBef>
                        <a:spcAft>
                          <a:spcPts val="0"/>
                        </a:spcAft>
                        <a:buClr>
                          <a:srgbClr val="000000"/>
                        </a:buClr>
                        <a:buSzPts val="900"/>
                        <a:buFont typeface="Arial"/>
                        <a:buNone/>
                      </a:pPr>
                      <a:r>
                        <a:t/>
                      </a:r>
                      <a:endParaRPr sz="900" u="none" cap="none" strike="noStrike">
                        <a:latin typeface="Calibri"/>
                        <a:ea typeface="Calibri"/>
                        <a:cs typeface="Calibri"/>
                        <a:sym typeface="Calibri"/>
                      </a:endParaRPr>
                    </a:p>
                  </a:txBody>
                  <a:tcPr marT="10225" marB="10225" marR="15350" marL="15350" anchor="b"/>
                </a:tc>
              </a:tr>
              <a:tr h="190725">
                <a:tc>
                  <a:txBody>
                    <a:bodyPr/>
                    <a:lstStyle/>
                    <a:p>
                      <a:pPr indent="0" lvl="0" marL="0" marR="0" rtl="0" algn="ctr">
                        <a:lnSpc>
                          <a:spcPct val="107000"/>
                        </a:lnSpc>
                        <a:spcBef>
                          <a:spcPts val="0"/>
                        </a:spcBef>
                        <a:spcAft>
                          <a:spcPts val="0"/>
                        </a:spcAft>
                        <a:buClr>
                          <a:srgbClr val="000000"/>
                        </a:buClr>
                        <a:buSzPts val="900"/>
                        <a:buFont typeface="Arial"/>
                        <a:buNone/>
                      </a:pPr>
                      <a:r>
                        <a:rPr lang="en-US" sz="900" u="sng" cap="none" strike="noStrike">
                          <a:solidFill>
                            <a:schemeClr val="hlink"/>
                          </a:solidFill>
                          <a:hlinkClick r:id="rId9"/>
                        </a:rPr>
                        <a:t>Mike Koch</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17th</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16:37.00</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Sophomore</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l">
                        <a:lnSpc>
                          <a:spcPct val="107000"/>
                        </a:lnSpc>
                        <a:spcBef>
                          <a:spcPts val="0"/>
                        </a:spcBef>
                        <a:spcAft>
                          <a:spcPts val="0"/>
                        </a:spcAft>
                        <a:buClr>
                          <a:srgbClr val="000000"/>
                        </a:buClr>
                        <a:buSzPts val="900"/>
                        <a:buFont typeface="Arial"/>
                        <a:buNone/>
                      </a:pPr>
                      <a:r>
                        <a:t/>
                      </a:r>
                      <a:endParaRPr sz="900" u="none" cap="none" strike="noStrike">
                        <a:latin typeface="Calibri"/>
                        <a:ea typeface="Calibri"/>
                        <a:cs typeface="Calibri"/>
                        <a:sym typeface="Calibri"/>
                      </a:endParaRPr>
                    </a:p>
                  </a:txBody>
                  <a:tcPr marT="10225" marB="10225" marR="15350" marL="15350" anchor="b"/>
                </a:tc>
              </a:tr>
              <a:tr h="245675">
                <a:tc gridSpan="4">
                  <a:txBody>
                    <a:bodyPr/>
                    <a:lstStyle/>
                    <a:p>
                      <a:pPr indent="0" lvl="0" marL="0" marR="0" rtl="0" algn="ctr">
                        <a:lnSpc>
                          <a:spcPct val="107000"/>
                        </a:lnSpc>
                        <a:spcBef>
                          <a:spcPts val="0"/>
                        </a:spcBef>
                        <a:spcAft>
                          <a:spcPts val="0"/>
                        </a:spcAft>
                        <a:buClr>
                          <a:srgbClr val="000000"/>
                        </a:buClr>
                        <a:buSzPts val="1300"/>
                        <a:buFont typeface="Arial"/>
                        <a:buNone/>
                      </a:pPr>
                      <a:r>
                        <a:rPr lang="en-US" sz="1300" u="none" cap="none" strike="noStrike"/>
                        <a:t>1982</a:t>
                      </a:r>
                      <a:endParaRPr sz="800" u="none" cap="none" strike="noStrike">
                        <a:latin typeface="Times New Roman"/>
                        <a:ea typeface="Times New Roman"/>
                        <a:cs typeface="Times New Roman"/>
                        <a:sym typeface="Times New Roman"/>
                      </a:endParaRPr>
                    </a:p>
                  </a:txBody>
                  <a:tcPr marT="10225" marB="10225" marR="15350" marL="15350" anchor="b"/>
                </a:tc>
                <a:tc hMerge="1"/>
                <a:tc hMerge="1"/>
                <a:tc hMerge="1"/>
                <a:tc>
                  <a:txBody>
                    <a:bodyPr/>
                    <a:lstStyle/>
                    <a:p>
                      <a:pPr indent="0" lvl="0" marL="0" marR="0" rtl="0" algn="l">
                        <a:lnSpc>
                          <a:spcPct val="107000"/>
                        </a:lnSpc>
                        <a:spcBef>
                          <a:spcPts val="0"/>
                        </a:spcBef>
                        <a:spcAft>
                          <a:spcPts val="0"/>
                        </a:spcAft>
                        <a:buClr>
                          <a:srgbClr val="000000"/>
                        </a:buClr>
                        <a:buSzPts val="900"/>
                        <a:buFont typeface="Arial"/>
                        <a:buNone/>
                      </a:pPr>
                      <a:r>
                        <a:t/>
                      </a:r>
                      <a:endParaRPr sz="900" u="none" cap="none" strike="noStrike">
                        <a:latin typeface="Calibri"/>
                        <a:ea typeface="Calibri"/>
                        <a:cs typeface="Calibri"/>
                        <a:sym typeface="Calibri"/>
                      </a:endParaRPr>
                    </a:p>
                  </a:txBody>
                  <a:tcPr marT="10225" marB="10225" marR="15350" marL="15350" anchor="b"/>
                </a:tc>
              </a:tr>
              <a:tr h="190725">
                <a:tc>
                  <a:txBody>
                    <a:bodyPr/>
                    <a:lstStyle/>
                    <a:p>
                      <a:pPr indent="0" lvl="0" marL="0" marR="0" rtl="0" algn="ctr">
                        <a:lnSpc>
                          <a:spcPct val="107000"/>
                        </a:lnSpc>
                        <a:spcBef>
                          <a:spcPts val="0"/>
                        </a:spcBef>
                        <a:spcAft>
                          <a:spcPts val="0"/>
                        </a:spcAft>
                        <a:buClr>
                          <a:srgbClr val="000000"/>
                        </a:buClr>
                        <a:buSzPts val="900"/>
                        <a:buFont typeface="Arial"/>
                        <a:buNone/>
                      </a:pPr>
                      <a:r>
                        <a:rPr lang="en-US" sz="900" u="sng" cap="none" strike="noStrike">
                          <a:solidFill>
                            <a:schemeClr val="hlink"/>
                          </a:solidFill>
                          <a:hlinkClick r:id="rId10"/>
                        </a:rPr>
                        <a:t>Patrick Farrell</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7th</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15:43.00</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Senior</a:t>
                      </a:r>
                      <a:endParaRPr sz="800" u="none" cap="none" strike="noStrike">
                        <a:latin typeface="Times New Roman"/>
                        <a:ea typeface="Times New Roman"/>
                        <a:cs typeface="Times New Roman"/>
                        <a:sym typeface="Times New Roman"/>
                      </a:endParaRPr>
                    </a:p>
                  </a:txBody>
                  <a:tcPr marT="10225" marB="10225" marR="15350" marL="15350" anchor="b"/>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t>AAA</a:t>
                      </a:r>
                      <a:endParaRPr sz="800" u="none" cap="none" strike="noStrike">
                        <a:latin typeface="Times New Roman"/>
                        <a:ea typeface="Times New Roman"/>
                        <a:cs typeface="Times New Roman"/>
                        <a:sym typeface="Times New Roman"/>
                      </a:endParaRPr>
                    </a:p>
                  </a:txBody>
                  <a:tcPr marT="10225" marB="10225" marR="15350" marL="15350" anchor="b"/>
                </a:tc>
              </a:tr>
              <a:tr h="135875">
                <a:tc gridSpan="4">
                  <a:txBody>
                    <a:bodyPr/>
                    <a:lstStyle/>
                    <a:p>
                      <a:pPr indent="0" lvl="0" marL="0" marR="0" rtl="0" algn="r">
                        <a:lnSpc>
                          <a:spcPct val="107000"/>
                        </a:lnSpc>
                        <a:spcBef>
                          <a:spcPts val="0"/>
                        </a:spcBef>
                        <a:spcAft>
                          <a:spcPts val="0"/>
                        </a:spcAft>
                        <a:buClr>
                          <a:srgbClr val="000000"/>
                        </a:buClr>
                        <a:buSzPts val="500"/>
                        <a:buFont typeface="Arial"/>
                        <a:buNone/>
                      </a:pPr>
                      <a:r>
                        <a:rPr lang="en-US" sz="500" u="none" cap="none" strike="noStrike"/>
                        <a:t>Updated 10/26/21</a:t>
                      </a:r>
                      <a:endParaRPr sz="800" u="none" cap="none" strike="noStrike">
                        <a:latin typeface="Times New Roman"/>
                        <a:ea typeface="Times New Roman"/>
                        <a:cs typeface="Times New Roman"/>
                        <a:sym typeface="Times New Roman"/>
                      </a:endParaRPr>
                    </a:p>
                  </a:txBody>
                  <a:tcPr marT="10225" marB="10225" marR="15350" marL="15350" anchor="b"/>
                </a:tc>
                <a:tc hMerge="1"/>
                <a:tc hMerge="1"/>
                <a:tc hMerge="1"/>
                <a:tc>
                  <a:txBody>
                    <a:bodyPr/>
                    <a:lstStyle/>
                    <a:p>
                      <a:pPr indent="0" lvl="0" marL="0" marR="0" rtl="0" algn="l">
                        <a:lnSpc>
                          <a:spcPct val="107000"/>
                        </a:lnSpc>
                        <a:spcBef>
                          <a:spcPts val="0"/>
                        </a:spcBef>
                        <a:spcAft>
                          <a:spcPts val="0"/>
                        </a:spcAft>
                        <a:buClr>
                          <a:srgbClr val="000000"/>
                        </a:buClr>
                        <a:buSzPts val="900"/>
                        <a:buFont typeface="Arial"/>
                        <a:buNone/>
                      </a:pPr>
                      <a:r>
                        <a:t/>
                      </a:r>
                      <a:endParaRPr sz="900" u="none" cap="none" strike="noStrike">
                        <a:latin typeface="Calibri"/>
                        <a:ea typeface="Calibri"/>
                        <a:cs typeface="Calibri"/>
                        <a:sym typeface="Calibri"/>
                      </a:endParaRPr>
                    </a:p>
                  </a:txBody>
                  <a:tcPr marT="10225" marB="10225" marR="15350" marL="15350" anchor="b"/>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4" name="Shape 474"/>
        <p:cNvGrpSpPr/>
        <p:nvPr/>
      </p:nvGrpSpPr>
      <p:grpSpPr>
        <a:xfrm>
          <a:off x="0" y="0"/>
          <a:ext cx="0" cy="0"/>
          <a:chOff x="0" y="0"/>
          <a:chExt cx="0" cy="0"/>
        </a:xfrm>
      </p:grpSpPr>
      <p:sp>
        <p:nvSpPr>
          <p:cNvPr id="475" name="Google Shape;475;p3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6" name="Google Shape;476;p30"/>
          <p:cNvSpPr/>
          <p:nvPr/>
        </p:nvSpPr>
        <p:spPr>
          <a:xfrm>
            <a:off x="0" y="2"/>
            <a:ext cx="11269336" cy="2008639"/>
          </a:xfrm>
          <a:custGeom>
            <a:rect b="b" l="l" r="r" t="t"/>
            <a:pathLst>
              <a:path extrusionOk="0" h="2323145" w="11269336">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2"/>
              </a:solidFill>
              <a:latin typeface="Calibri"/>
              <a:ea typeface="Calibri"/>
              <a:cs typeface="Calibri"/>
              <a:sym typeface="Calibri"/>
            </a:endParaRPr>
          </a:p>
        </p:txBody>
      </p:sp>
      <p:sp>
        <p:nvSpPr>
          <p:cNvPr id="477" name="Google Shape;477;p30"/>
          <p:cNvSpPr txBox="1"/>
          <p:nvPr>
            <p:ph type="title"/>
          </p:nvPr>
        </p:nvSpPr>
        <p:spPr>
          <a:xfrm>
            <a:off x="723901" y="509587"/>
            <a:ext cx="7649239" cy="7429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Other Information	</a:t>
            </a:r>
            <a:endParaRPr/>
          </a:p>
        </p:txBody>
      </p:sp>
      <p:sp>
        <p:nvSpPr>
          <p:cNvPr id="478" name="Google Shape;478;p30"/>
          <p:cNvSpPr txBox="1"/>
          <p:nvPr>
            <p:ph idx="1" type="body"/>
          </p:nvPr>
        </p:nvSpPr>
        <p:spPr>
          <a:xfrm>
            <a:off x="723900" y="1252538"/>
            <a:ext cx="5431240" cy="4193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sz="1600" u="sng">
                <a:solidFill>
                  <a:schemeClr val="dk1"/>
                </a:solidFill>
                <a:latin typeface="Calibri"/>
                <a:ea typeface="Calibri"/>
                <a:cs typeface="Calibri"/>
                <a:sym typeface="Calibri"/>
                <a:hlinkClick r:id="rId3">
                  <a:extLst>
                    <a:ext uri="{A12FA001-AC4F-418D-AE19-62706E023703}">
                      <ahyp:hlinkClr val="tx"/>
                    </a:ext>
                  </a:extLst>
                </a:hlinkClick>
              </a:rPr>
              <a:t>Website for College Bound Athletes Eligibility Resource Guide</a:t>
            </a:r>
            <a:endParaRPr sz="1600">
              <a:solidFill>
                <a:schemeClr val="dk1"/>
              </a:solidFill>
              <a:latin typeface="Calibri"/>
              <a:ea typeface="Calibri"/>
              <a:cs typeface="Calibri"/>
              <a:sym typeface="Calibri"/>
            </a:endParaRPr>
          </a:p>
        </p:txBody>
      </p:sp>
      <p:pic>
        <p:nvPicPr>
          <p:cNvPr descr="Checkmark" id="479" name="Google Shape;479;p30"/>
          <p:cNvPicPr preferRelativeResize="0"/>
          <p:nvPr/>
        </p:nvPicPr>
        <p:blipFill rotWithShape="1">
          <a:blip r:embed="rId4">
            <a:alphaModFix/>
          </a:blip>
          <a:srcRect b="0" l="0" r="0" t="0"/>
          <a:stretch/>
        </p:blipFill>
        <p:spPr>
          <a:xfrm>
            <a:off x="4025995" y="2072640"/>
            <a:ext cx="4128135" cy="4128135"/>
          </a:xfrm>
          <a:prstGeom prst="rect">
            <a:avLst/>
          </a:prstGeom>
          <a:noFill/>
          <a:ln>
            <a:noFill/>
          </a:ln>
        </p:spPr>
      </p:pic>
      <p:sp>
        <p:nvSpPr>
          <p:cNvPr id="480" name="Google Shape;480;p30"/>
          <p:cNvSpPr/>
          <p:nvPr/>
        </p:nvSpPr>
        <p:spPr>
          <a:xfrm>
            <a:off x="5307088" y="6277971"/>
            <a:ext cx="6884912" cy="580030"/>
          </a:xfrm>
          <a:custGeom>
            <a:rect b="b" l="l" r="r" t="t"/>
            <a:pathLst>
              <a:path extrusionOk="0" h="1161397" w="6884912">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4" name="Shape 484"/>
        <p:cNvGrpSpPr/>
        <p:nvPr/>
      </p:nvGrpSpPr>
      <p:grpSpPr>
        <a:xfrm>
          <a:off x="0" y="0"/>
          <a:ext cx="0" cy="0"/>
          <a:chOff x="0" y="0"/>
          <a:chExt cx="0" cy="0"/>
        </a:xfrm>
      </p:grpSpPr>
      <p:sp>
        <p:nvSpPr>
          <p:cNvPr id="485" name="Google Shape;485;p3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6" name="Google Shape;486;p31"/>
          <p:cNvSpPr/>
          <p:nvPr/>
        </p:nvSpPr>
        <p:spPr>
          <a:xfrm flipH="1">
            <a:off x="-1" y="5266402"/>
            <a:ext cx="12191998" cy="1590742"/>
          </a:xfrm>
          <a:prstGeom prst="rect">
            <a:avLst/>
          </a:prstGeom>
          <a:gradFill>
            <a:gsLst>
              <a:gs pos="0">
                <a:srgbClr val="000000"/>
              </a:gs>
              <a:gs pos="100000">
                <a:schemeClr val="accent1"/>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7" name="Google Shape;487;p31"/>
          <p:cNvSpPr/>
          <p:nvPr/>
        </p:nvSpPr>
        <p:spPr>
          <a:xfrm flipH="1">
            <a:off x="-1" y="5270175"/>
            <a:ext cx="12185331" cy="1590742"/>
          </a:xfrm>
          <a:prstGeom prst="rect">
            <a:avLst/>
          </a:prstGeom>
          <a:gradFill>
            <a:gsLst>
              <a:gs pos="0">
                <a:srgbClr val="4472C4">
                  <a:alpha val="0"/>
                </a:srgbClr>
              </a:gs>
              <a:gs pos="100000">
                <a:srgbClr val="1F3864"/>
              </a:gs>
            </a:gsLst>
            <a:lin ang="10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8" name="Google Shape;488;p31"/>
          <p:cNvSpPr/>
          <p:nvPr/>
        </p:nvSpPr>
        <p:spPr>
          <a:xfrm flipH="1">
            <a:off x="8115299" y="5265546"/>
            <a:ext cx="4076698" cy="1590742"/>
          </a:xfrm>
          <a:prstGeom prst="rect">
            <a:avLst/>
          </a:prstGeom>
          <a:gradFill>
            <a:gsLst>
              <a:gs pos="0">
                <a:srgbClr val="1F3864"/>
              </a:gs>
              <a:gs pos="100000">
                <a:srgbClr val="4472C4">
                  <a:alpha val="0"/>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9" name="Google Shape;489;p31"/>
          <p:cNvSpPr/>
          <p:nvPr/>
        </p:nvSpPr>
        <p:spPr>
          <a:xfrm rot="10800000">
            <a:off x="-13335" y="5263483"/>
            <a:ext cx="12192000" cy="1597433"/>
          </a:xfrm>
          <a:prstGeom prst="rect">
            <a:avLst/>
          </a:prstGeom>
          <a:gradFill>
            <a:gsLst>
              <a:gs pos="0">
                <a:srgbClr val="000000">
                  <a:alpha val="0"/>
                </a:srgbClr>
              </a:gs>
              <a:gs pos="99000">
                <a:srgbClr val="1F3864">
                  <a:alpha val="54509"/>
                </a:srgbClr>
              </a:gs>
              <a:gs pos="100000">
                <a:srgbClr val="1F3864">
                  <a:alpha val="54509"/>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0" name="Google Shape;490;p31"/>
          <p:cNvSpPr txBox="1"/>
          <p:nvPr>
            <p:ph type="title"/>
          </p:nvPr>
        </p:nvSpPr>
        <p:spPr>
          <a:xfrm>
            <a:off x="1371599" y="5510253"/>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Any Questions</a:t>
            </a:r>
            <a:endParaRPr/>
          </a:p>
        </p:txBody>
      </p:sp>
      <p:pic>
        <p:nvPicPr>
          <p:cNvPr descr="Questions" id="491" name="Google Shape;491;p31"/>
          <p:cNvPicPr preferRelativeResize="0"/>
          <p:nvPr/>
        </p:nvPicPr>
        <p:blipFill rotWithShape="1">
          <a:blip r:embed="rId3">
            <a:alphaModFix/>
          </a:blip>
          <a:srcRect b="0" l="0" r="0" t="0"/>
          <a:stretch/>
        </p:blipFill>
        <p:spPr>
          <a:xfrm>
            <a:off x="4488363" y="402570"/>
            <a:ext cx="3215273" cy="3215273"/>
          </a:xfrm>
          <a:prstGeom prst="rect">
            <a:avLst/>
          </a:prstGeom>
          <a:noFill/>
          <a:ln>
            <a:noFill/>
          </a:ln>
        </p:spPr>
      </p:pic>
      <p:sp>
        <p:nvSpPr>
          <p:cNvPr id="492" name="Google Shape;492;p31"/>
          <p:cNvSpPr txBox="1"/>
          <p:nvPr>
            <p:ph idx="1" type="body"/>
          </p:nvPr>
        </p:nvSpPr>
        <p:spPr>
          <a:xfrm>
            <a:off x="1940256" y="3833199"/>
            <a:ext cx="8332826" cy="1119982"/>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Please feel to reach out to me if you think of any questions.</a:t>
            </a:r>
            <a:endParaRPr/>
          </a:p>
          <a:p>
            <a:pPr indent="-228600" lvl="1" marL="685800" rtl="0" algn="l">
              <a:lnSpc>
                <a:spcPct val="90000"/>
              </a:lnSpc>
              <a:spcBef>
                <a:spcPts val="500"/>
              </a:spcBef>
              <a:spcAft>
                <a:spcPts val="0"/>
              </a:spcAft>
              <a:buClr>
                <a:schemeClr val="dk1"/>
              </a:buClr>
              <a:buSzPts val="2000"/>
              <a:buChar char="•"/>
            </a:pPr>
            <a:r>
              <a:rPr b="1" lang="en-US" sz="2000" u="sng">
                <a:solidFill>
                  <a:schemeClr val="hlink"/>
                </a:solidFill>
                <a:latin typeface="Times New Roman"/>
                <a:ea typeface="Times New Roman"/>
                <a:cs typeface="Times New Roman"/>
                <a:sym typeface="Times New Roman"/>
                <a:hlinkClick r:id="rId4"/>
              </a:rPr>
              <a:t>eric.driscoll@copley-fairlawn.org</a:t>
            </a:r>
            <a:r>
              <a:rPr b="1" lang="en-US" sz="2000">
                <a:latin typeface="Times New Roman"/>
                <a:ea typeface="Times New Roman"/>
                <a:cs typeface="Times New Roman"/>
                <a:sym typeface="Times New Roman"/>
              </a:rPr>
              <a:t> </a:t>
            </a:r>
            <a:endParaRPr/>
          </a:p>
          <a:p>
            <a:pPr indent="-228600" lvl="1" marL="685800" rtl="0" algn="l">
              <a:lnSpc>
                <a:spcPct val="90000"/>
              </a:lnSpc>
              <a:spcBef>
                <a:spcPts val="500"/>
              </a:spcBef>
              <a:spcAft>
                <a:spcPts val="0"/>
              </a:spcAft>
              <a:buClr>
                <a:schemeClr val="dk1"/>
              </a:buClr>
              <a:buSzPts val="2000"/>
              <a:buChar char="•"/>
            </a:pPr>
            <a:r>
              <a:rPr b="1" lang="en-US" sz="2000">
                <a:latin typeface="Times New Roman"/>
                <a:ea typeface="Times New Roman"/>
                <a:cs typeface="Times New Roman"/>
                <a:sym typeface="Times New Roman"/>
              </a:rPr>
              <a:t>Remind: cfhsxc23</a:t>
            </a:r>
            <a:endParaRPr sz="2000"/>
          </a:p>
          <a:p>
            <a:pPr indent="-101600" lvl="0" marL="22860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3"/>
          <p:cNvSpPr txBox="1"/>
          <p:nvPr>
            <p:ph type="title"/>
          </p:nvPr>
        </p:nvSpPr>
        <p:spPr>
          <a:xfrm>
            <a:off x="5868557" y="1138036"/>
            <a:ext cx="5444382" cy="140247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US" sz="3200"/>
              <a:t>2025 Copley Cross Country Coaching Staff</a:t>
            </a:r>
            <a:endParaRPr/>
          </a:p>
        </p:txBody>
      </p:sp>
      <p:pic>
        <p:nvPicPr>
          <p:cNvPr descr="Coach's whistle" id="107" name="Google Shape;107;p3"/>
          <p:cNvPicPr preferRelativeResize="0"/>
          <p:nvPr/>
        </p:nvPicPr>
        <p:blipFill rotWithShape="1">
          <a:blip r:embed="rId3">
            <a:alphaModFix/>
          </a:blip>
          <a:srcRect b="-1" l="44915" r="4946" t="0"/>
          <a:stretch/>
        </p:blipFill>
        <p:spPr>
          <a:xfrm>
            <a:off x="-1" y="10"/>
            <a:ext cx="5151179" cy="6857990"/>
          </a:xfrm>
          <a:prstGeom prst="rect">
            <a:avLst/>
          </a:prstGeom>
          <a:noFill/>
          <a:ln>
            <a:noFill/>
          </a:ln>
        </p:spPr>
      </p:pic>
      <p:cxnSp>
        <p:nvCxnSpPr>
          <p:cNvPr id="108" name="Google Shape;108;p3"/>
          <p:cNvCxnSpPr/>
          <p:nvPr/>
        </p:nvCxnSpPr>
        <p:spPr>
          <a:xfrm>
            <a:off x="5971697" y="871146"/>
            <a:ext cx="736939" cy="0"/>
          </a:xfrm>
          <a:prstGeom prst="straightConnector1">
            <a:avLst/>
          </a:prstGeom>
          <a:noFill/>
          <a:ln cap="flat" cmpd="sng" w="57150">
            <a:solidFill>
              <a:schemeClr val="accent4"/>
            </a:solidFill>
            <a:prstDash val="solid"/>
            <a:miter lim="800000"/>
            <a:headEnd len="sm" w="sm" type="none"/>
            <a:tailEnd len="sm" w="sm" type="none"/>
          </a:ln>
        </p:spPr>
      </p:cxnSp>
      <p:sp>
        <p:nvSpPr>
          <p:cNvPr id="109" name="Google Shape;109;p3"/>
          <p:cNvSpPr txBox="1"/>
          <p:nvPr>
            <p:ph idx="1" type="body"/>
          </p:nvPr>
        </p:nvSpPr>
        <p:spPr>
          <a:xfrm>
            <a:off x="5868557" y="2551176"/>
            <a:ext cx="5444382" cy="359120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Copley High School Head Coach Eric Driscoll</a:t>
            </a:r>
            <a:endParaRPr/>
          </a:p>
          <a:p>
            <a:pPr indent="-228600" lvl="1" marL="685800" rtl="0" algn="l">
              <a:lnSpc>
                <a:spcPct val="90000"/>
              </a:lnSpc>
              <a:spcBef>
                <a:spcPts val="500"/>
              </a:spcBef>
              <a:spcAft>
                <a:spcPts val="0"/>
              </a:spcAft>
              <a:buClr>
                <a:srgbClr val="0000FF"/>
              </a:buClr>
              <a:buSzPts val="1200"/>
              <a:buChar char="•"/>
            </a:pPr>
            <a:r>
              <a:rPr b="1" lang="en-US" sz="1200" u="sng">
                <a:solidFill>
                  <a:srgbClr val="0000FF"/>
                </a:solidFill>
                <a:latin typeface="Times New Roman"/>
                <a:ea typeface="Times New Roman"/>
                <a:cs typeface="Times New Roman"/>
                <a:sym typeface="Times New Roman"/>
                <a:hlinkClick r:id="rId4">
                  <a:extLst>
                    <a:ext uri="{A12FA001-AC4F-418D-AE19-62706E023703}">
                      <ahyp:hlinkClr val="tx"/>
                    </a:ext>
                  </a:extLst>
                </a:hlinkClick>
              </a:rPr>
              <a:t>eric.driscoll@copley-fairlawn.org</a:t>
            </a:r>
            <a:r>
              <a:rPr b="1" lang="en-US" sz="1200">
                <a:latin typeface="Times New Roman"/>
                <a:ea typeface="Times New Roman"/>
                <a:cs typeface="Times New Roman"/>
                <a:sym typeface="Times New Roman"/>
              </a:rPr>
              <a:t> </a:t>
            </a:r>
            <a:endParaRPr/>
          </a:p>
          <a:p>
            <a:pPr indent="-228600" lvl="1" marL="685800" rtl="0" algn="l">
              <a:lnSpc>
                <a:spcPct val="90000"/>
              </a:lnSpc>
              <a:spcBef>
                <a:spcPts val="500"/>
              </a:spcBef>
              <a:spcAft>
                <a:spcPts val="0"/>
              </a:spcAft>
              <a:buClr>
                <a:schemeClr val="dk1"/>
              </a:buClr>
              <a:buSzPts val="1200"/>
              <a:buChar char="•"/>
            </a:pPr>
            <a:r>
              <a:rPr b="1" lang="en-US" sz="1200">
                <a:latin typeface="Times New Roman"/>
                <a:ea typeface="Times New Roman"/>
                <a:cs typeface="Times New Roman"/>
                <a:sym typeface="Times New Roman"/>
              </a:rPr>
              <a:t>Remind: cfhsxc23</a:t>
            </a:r>
            <a:endParaRPr sz="1200"/>
          </a:p>
          <a:p>
            <a:pPr indent="-228600" lvl="0" marL="228600" rtl="0" algn="l">
              <a:lnSpc>
                <a:spcPct val="90000"/>
              </a:lnSpc>
              <a:spcBef>
                <a:spcPts val="1000"/>
              </a:spcBef>
              <a:spcAft>
                <a:spcPts val="0"/>
              </a:spcAft>
              <a:buClr>
                <a:schemeClr val="dk1"/>
              </a:buClr>
              <a:buSzPts val="2000"/>
              <a:buChar char="•"/>
            </a:pPr>
            <a:r>
              <a:rPr lang="en-US" sz="2000"/>
              <a:t>Assistant Coach Sharon Rodriguez </a:t>
            </a:r>
            <a:endParaRPr/>
          </a:p>
          <a:p>
            <a:pPr indent="-228600" lvl="0" marL="228600" rtl="0" algn="l">
              <a:lnSpc>
                <a:spcPct val="90000"/>
              </a:lnSpc>
              <a:spcBef>
                <a:spcPts val="1000"/>
              </a:spcBef>
              <a:spcAft>
                <a:spcPts val="0"/>
              </a:spcAft>
              <a:buClr>
                <a:schemeClr val="dk1"/>
              </a:buClr>
              <a:buSzPts val="2000"/>
              <a:buChar char="•"/>
            </a:pPr>
            <a:r>
              <a:rPr lang="en-US" sz="2000"/>
              <a:t>Assistant Coach Laurel Labbe</a:t>
            </a:r>
            <a:endParaRPr/>
          </a:p>
          <a:p>
            <a:pPr indent="-228600" lvl="0" marL="228600" rtl="0" algn="l">
              <a:lnSpc>
                <a:spcPct val="90000"/>
              </a:lnSpc>
              <a:spcBef>
                <a:spcPts val="1000"/>
              </a:spcBef>
              <a:spcAft>
                <a:spcPts val="0"/>
              </a:spcAft>
              <a:buClr>
                <a:schemeClr val="dk1"/>
              </a:buClr>
              <a:buSzPts val="2000"/>
              <a:buChar char="•"/>
            </a:pPr>
            <a:r>
              <a:rPr lang="en-US" sz="2000"/>
              <a:t>Assistant Coach Christina Malpass</a:t>
            </a:r>
            <a:endParaRPr sz="2000"/>
          </a:p>
          <a:p>
            <a:pPr indent="-228600" lvl="0" marL="228600" rtl="0" algn="l">
              <a:lnSpc>
                <a:spcPct val="90000"/>
              </a:lnSpc>
              <a:spcBef>
                <a:spcPts val="1000"/>
              </a:spcBef>
              <a:spcAft>
                <a:spcPts val="0"/>
              </a:spcAft>
              <a:buSzPts val="2000"/>
              <a:buChar char="•"/>
            </a:pPr>
            <a:r>
              <a:rPr lang="en-US" sz="2000"/>
              <a:t>Assistant Elijah Fernstrum</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p4"/>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p4"/>
          <p:cNvSpPr/>
          <p:nvPr/>
        </p:nvSpPr>
        <p:spPr>
          <a:xfrm flipH="1" rot="10800000">
            <a:off x="-3" y="0"/>
            <a:ext cx="8115306" cy="1590742"/>
          </a:xfrm>
          <a:prstGeom prst="rect">
            <a:avLst/>
          </a:prstGeom>
          <a:gradFill>
            <a:gsLst>
              <a:gs pos="0">
                <a:srgbClr val="4472C4">
                  <a:alpha val="0"/>
                </a:srgbClr>
              </a:gs>
              <a:gs pos="20000">
                <a:srgbClr val="4472C4">
                  <a:alpha val="0"/>
                </a:srgbClr>
              </a:gs>
              <a:gs pos="100000">
                <a:srgbClr val="1F3864">
                  <a:alpha val="54509"/>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7" name="Google Shape;117;p4"/>
          <p:cNvSpPr/>
          <p:nvPr/>
        </p:nvSpPr>
        <p:spPr>
          <a:xfrm flipH="1">
            <a:off x="8115299" y="-1"/>
            <a:ext cx="4076698" cy="1590742"/>
          </a:xfrm>
          <a:prstGeom prst="rect">
            <a:avLst/>
          </a:prstGeom>
          <a:gradFill>
            <a:gsLst>
              <a:gs pos="0">
                <a:srgbClr val="4472C4">
                  <a:alpha val="65490"/>
                </a:srgbClr>
              </a:gs>
              <a:gs pos="100000">
                <a:srgbClr val="000000">
                  <a:alpha val="29411"/>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Google Shape;118;p4"/>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372"/>
                </a:srgbClr>
              </a:gs>
              <a:gs pos="100000">
                <a:srgbClr val="1F3864">
                  <a:alpha val="5137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4"/>
          <p:cNvSpPr txBox="1"/>
          <p:nvPr>
            <p:ph type="title"/>
          </p:nvPr>
        </p:nvSpPr>
        <p:spPr>
          <a:xfrm>
            <a:off x="1371599" y="294538"/>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Head Coach HS Eric Driscoll</a:t>
            </a:r>
            <a:endParaRPr/>
          </a:p>
        </p:txBody>
      </p:sp>
      <p:sp>
        <p:nvSpPr>
          <p:cNvPr id="120" name="Google Shape;120;p4"/>
          <p:cNvSpPr txBox="1"/>
          <p:nvPr>
            <p:ph idx="1" type="body"/>
          </p:nvPr>
        </p:nvSpPr>
        <p:spPr>
          <a:xfrm>
            <a:off x="3642706" y="2278868"/>
            <a:ext cx="8224829" cy="3683358"/>
          </a:xfrm>
          <a:prstGeom prst="rect">
            <a:avLst/>
          </a:prstGeom>
          <a:noFill/>
          <a:ln>
            <a:noFill/>
          </a:ln>
        </p:spPr>
        <p:txBody>
          <a:bodyPr anchorCtr="0" anchor="ctr" bIns="45700" lIns="91425" spcFirstLastPara="1" rIns="91425" wrap="square" tIns="45700">
            <a:normAutofit fontScale="70000" lnSpcReduction="20000"/>
          </a:bodyPr>
          <a:lstStyle/>
          <a:p>
            <a:pPr indent="-342900" lvl="0" marL="457200" rtl="0" algn="l">
              <a:lnSpc>
                <a:spcPct val="90000"/>
              </a:lnSpc>
              <a:spcBef>
                <a:spcPts val="1000"/>
              </a:spcBef>
              <a:spcAft>
                <a:spcPts val="0"/>
              </a:spcAft>
              <a:buClr>
                <a:schemeClr val="dk1"/>
              </a:buClr>
              <a:buSzPct val="128571"/>
              <a:buChar char="•"/>
            </a:pPr>
            <a:r>
              <a:rPr lang="en-US" sz="2000"/>
              <a:t>Coach Eric Driscoll is entering his third season as the Head Boys and Girls Cross Country Coach at Copley High School, following three successful years leading the Copley-Fairlawn Middle School cross country program. He also serves as the Assistant Track &amp; Field Coach, specializing in distance events. In 2024, while serving as Interim Head Boys Track Coach, Coach Driscoll led the team to a Suburban League Championship.</a:t>
            </a:r>
            <a:endParaRPr/>
          </a:p>
          <a:p>
            <a:pPr indent="-342900" lvl="0" marL="457200" rtl="0" algn="l">
              <a:lnSpc>
                <a:spcPct val="90000"/>
              </a:lnSpc>
              <a:spcBef>
                <a:spcPts val="1000"/>
              </a:spcBef>
              <a:spcAft>
                <a:spcPts val="0"/>
              </a:spcAft>
              <a:buClr>
                <a:schemeClr val="dk1"/>
              </a:buClr>
              <a:buSzPct val="128571"/>
              <a:buChar char="•"/>
            </a:pPr>
            <a:r>
              <a:rPr lang="en-US" sz="2000"/>
              <a:t>Before coaching at the scholastic level, Coach Driscoll was the Director of the Copley Athletic Association (CAA) Youth Cross Country program, helping to grow a strong foundation for young runners in the community.</a:t>
            </a:r>
            <a:endParaRPr/>
          </a:p>
          <a:p>
            <a:pPr indent="-342900" lvl="0" marL="457200" rtl="0" algn="l">
              <a:lnSpc>
                <a:spcPct val="90000"/>
              </a:lnSpc>
              <a:spcBef>
                <a:spcPts val="1000"/>
              </a:spcBef>
              <a:spcAft>
                <a:spcPts val="0"/>
              </a:spcAft>
              <a:buClr>
                <a:schemeClr val="dk1"/>
              </a:buClr>
              <a:buSzPct val="128571"/>
              <a:buChar char="•"/>
            </a:pPr>
            <a:r>
              <a:rPr lang="en-US" sz="2000"/>
              <a:t>Outside of coaching, Coach Driscoll works as a Senior Test Automation Engineer for the Federal Reserve Bank of Cleveland. He holds a Master’s Degree in Computer Information Systems from Boston University (2018) and a Bachelor’s Degree in Political Science and Criminal Justice from The University of Akron (2004).</a:t>
            </a:r>
            <a:endParaRPr/>
          </a:p>
          <a:p>
            <a:pPr indent="-342900" lvl="0" marL="457200" rtl="0" algn="l">
              <a:lnSpc>
                <a:spcPct val="90000"/>
              </a:lnSpc>
              <a:spcBef>
                <a:spcPts val="1000"/>
              </a:spcBef>
              <a:spcAft>
                <a:spcPts val="0"/>
              </a:spcAft>
              <a:buClr>
                <a:schemeClr val="dk1"/>
              </a:buClr>
              <a:buSzPct val="128571"/>
              <a:buChar char="•"/>
            </a:pPr>
            <a:r>
              <a:rPr lang="en-US" sz="2000"/>
              <a:t>A lifelong runner, Coach Driscoll has completed five marathons and numerous half marathons. He is a proud member of both the </a:t>
            </a:r>
            <a:r>
              <a:rPr b="1" lang="en-US" sz="2000"/>
              <a:t>Ohio Association of Track &amp; Cross Country Coaches</a:t>
            </a:r>
            <a:r>
              <a:rPr lang="en-US" sz="2000"/>
              <a:t> and the </a:t>
            </a:r>
            <a:r>
              <a:rPr b="1" lang="en-US" sz="2000"/>
              <a:t>United States Track and Field &amp; Cross Country Coaches Association</a:t>
            </a:r>
            <a:r>
              <a:rPr lang="en-US" sz="2000"/>
              <a:t>, and holds a </a:t>
            </a:r>
            <a:r>
              <a:rPr b="1" lang="en-US" sz="2000"/>
              <a:t>Cross Country Specialist Certification</a:t>
            </a:r>
            <a:r>
              <a:rPr lang="en-US" sz="2000"/>
              <a:t> from </a:t>
            </a:r>
            <a:r>
              <a:rPr b="1" lang="en-US" sz="2000"/>
              <a:t>USA Track &amp; Field</a:t>
            </a:r>
            <a:r>
              <a:rPr lang="en-US" sz="2000"/>
              <a:t>.</a:t>
            </a:r>
            <a:endParaRPr/>
          </a:p>
          <a:p>
            <a:pPr indent="-342900" lvl="0" marL="457200" rtl="0" algn="l">
              <a:lnSpc>
                <a:spcPct val="90000"/>
              </a:lnSpc>
              <a:spcBef>
                <a:spcPts val="1000"/>
              </a:spcBef>
              <a:spcAft>
                <a:spcPts val="0"/>
              </a:spcAft>
              <a:buClr>
                <a:schemeClr val="dk1"/>
              </a:buClr>
              <a:buSzPct val="128571"/>
              <a:buChar char="•"/>
            </a:pPr>
            <a:r>
              <a:rPr lang="en-US" sz="2000"/>
              <a:t>Coach Driscoll’s passion for running and coaching is also personal — his daughter Brynn will begin her freshman year at Copley High School this fall.</a:t>
            </a:r>
            <a:endParaRPr/>
          </a:p>
          <a:p>
            <a:pPr indent="-101600" lvl="0" marL="228600" rtl="0" algn="l">
              <a:lnSpc>
                <a:spcPct val="90000"/>
              </a:lnSpc>
              <a:spcBef>
                <a:spcPts val="1000"/>
              </a:spcBef>
              <a:spcAft>
                <a:spcPts val="0"/>
              </a:spcAft>
              <a:buClr>
                <a:schemeClr val="dk1"/>
              </a:buClr>
              <a:buSzPct val="100000"/>
              <a:buNone/>
            </a:pPr>
            <a:r>
              <a:t/>
            </a:r>
            <a:endParaRPr sz="2000">
              <a:latin typeface="Times New Roman"/>
              <a:ea typeface="Times New Roman"/>
              <a:cs typeface="Times New Roman"/>
              <a:sym typeface="Times New Roman"/>
            </a:endParaRPr>
          </a:p>
          <a:p>
            <a:pPr indent="-101600" lvl="0" marL="228600" rtl="0" algn="l">
              <a:lnSpc>
                <a:spcPct val="90000"/>
              </a:lnSpc>
              <a:spcBef>
                <a:spcPts val="1000"/>
              </a:spcBef>
              <a:spcAft>
                <a:spcPts val="0"/>
              </a:spcAft>
              <a:buClr>
                <a:schemeClr val="dk1"/>
              </a:buClr>
              <a:buSzPct val="100000"/>
              <a:buNone/>
            </a:pPr>
            <a:r>
              <a:t/>
            </a:r>
            <a:endParaRPr sz="2000"/>
          </a:p>
        </p:txBody>
      </p:sp>
      <p:pic>
        <p:nvPicPr>
          <p:cNvPr descr="A person in a blue shirt&#10;&#10;AI-generated content may be incorrect." id="121" name="Google Shape;121;p4"/>
          <p:cNvPicPr preferRelativeResize="0"/>
          <p:nvPr/>
        </p:nvPicPr>
        <p:blipFill rotWithShape="1">
          <a:blip r:embed="rId3">
            <a:alphaModFix/>
          </a:blip>
          <a:srcRect b="0" l="0" r="0" t="0"/>
          <a:stretch/>
        </p:blipFill>
        <p:spPr>
          <a:xfrm>
            <a:off x="223340" y="2039454"/>
            <a:ext cx="2946214" cy="36833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7"/>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8" name="Google Shape;128;p7"/>
          <p:cNvSpPr/>
          <p:nvPr/>
        </p:nvSpPr>
        <p:spPr>
          <a:xfrm flipH="1" rot="10800000">
            <a:off x="-3" y="0"/>
            <a:ext cx="8115306" cy="1590742"/>
          </a:xfrm>
          <a:prstGeom prst="rect">
            <a:avLst/>
          </a:prstGeom>
          <a:gradFill>
            <a:gsLst>
              <a:gs pos="0">
                <a:srgbClr val="4472C4">
                  <a:alpha val="0"/>
                </a:srgbClr>
              </a:gs>
              <a:gs pos="20000">
                <a:srgbClr val="4472C4">
                  <a:alpha val="0"/>
                </a:srgbClr>
              </a:gs>
              <a:gs pos="100000">
                <a:srgbClr val="1F3864">
                  <a:alpha val="54509"/>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7"/>
          <p:cNvSpPr/>
          <p:nvPr/>
        </p:nvSpPr>
        <p:spPr>
          <a:xfrm flipH="1">
            <a:off x="8115299" y="-1"/>
            <a:ext cx="4076698" cy="1590742"/>
          </a:xfrm>
          <a:prstGeom prst="rect">
            <a:avLst/>
          </a:prstGeom>
          <a:gradFill>
            <a:gsLst>
              <a:gs pos="0">
                <a:srgbClr val="4472C4">
                  <a:alpha val="65490"/>
                </a:srgbClr>
              </a:gs>
              <a:gs pos="100000">
                <a:srgbClr val="000000">
                  <a:alpha val="29411"/>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p7"/>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372"/>
                </a:srgbClr>
              </a:gs>
              <a:gs pos="100000">
                <a:srgbClr val="1F3864">
                  <a:alpha val="5137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p7"/>
          <p:cNvSpPr txBox="1"/>
          <p:nvPr>
            <p:ph type="title"/>
          </p:nvPr>
        </p:nvSpPr>
        <p:spPr>
          <a:xfrm>
            <a:off x="1371599" y="294538"/>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Assistant Coach Laurel Labbe</a:t>
            </a:r>
            <a:endParaRPr/>
          </a:p>
        </p:txBody>
      </p:sp>
      <p:sp>
        <p:nvSpPr>
          <p:cNvPr id="132" name="Google Shape;132;p7"/>
          <p:cNvSpPr txBox="1"/>
          <p:nvPr>
            <p:ph idx="1" type="body"/>
          </p:nvPr>
        </p:nvSpPr>
        <p:spPr>
          <a:xfrm>
            <a:off x="3993125" y="2082223"/>
            <a:ext cx="7913739" cy="3683358"/>
          </a:xfrm>
          <a:prstGeom prst="rect">
            <a:avLst/>
          </a:prstGeom>
          <a:noFill/>
          <a:ln>
            <a:noFill/>
          </a:ln>
        </p:spPr>
        <p:txBody>
          <a:bodyPr anchorCtr="0" anchor="ctr" bIns="45700" lIns="91425" spcFirstLastPara="1" rIns="91425" wrap="square" tIns="45700">
            <a:normAutofit lnSpcReduction="10000"/>
          </a:bodyPr>
          <a:lstStyle/>
          <a:p>
            <a:pPr indent="-342900" lvl="0" marL="457200" rtl="0" algn="l">
              <a:lnSpc>
                <a:spcPct val="90000"/>
              </a:lnSpc>
              <a:spcBef>
                <a:spcPts val="1000"/>
              </a:spcBef>
              <a:spcAft>
                <a:spcPts val="0"/>
              </a:spcAft>
              <a:buClr>
                <a:schemeClr val="dk1"/>
              </a:buClr>
              <a:buSzPts val="1800"/>
              <a:buChar char="•"/>
            </a:pPr>
            <a:r>
              <a:rPr lang="en-US" sz="2000"/>
              <a:t>Coach Laurel Labbe is entering her third season as an Assistant Coach with the Copley Cross Country TEAM. A former varsity cross country athlete at Roxbury High School in New Jersey, she helped lead her team to an undefeated regular season during her senior year.</a:t>
            </a:r>
            <a:endParaRPr/>
          </a:p>
          <a:p>
            <a:pPr indent="-342900" lvl="0" marL="457200" rtl="0" algn="l">
              <a:lnSpc>
                <a:spcPct val="90000"/>
              </a:lnSpc>
              <a:spcBef>
                <a:spcPts val="1000"/>
              </a:spcBef>
              <a:spcAft>
                <a:spcPts val="0"/>
              </a:spcAft>
              <a:buClr>
                <a:schemeClr val="dk1"/>
              </a:buClr>
              <a:buSzPts val="1800"/>
              <a:buChar char="•"/>
            </a:pPr>
            <a:r>
              <a:rPr lang="en-US" sz="2000"/>
              <a:t>Coach Labbe earned her Bachelor’s Degree from </a:t>
            </a:r>
            <a:r>
              <a:rPr b="1" lang="en-US" sz="2000"/>
              <a:t>Duke University</a:t>
            </a:r>
            <a:r>
              <a:rPr lang="en-US" sz="2000"/>
              <a:t> and her Master’s Degree from the </a:t>
            </a:r>
            <a:r>
              <a:rPr b="1" lang="en-US" sz="2000"/>
              <a:t>University of Massachusetts</a:t>
            </a:r>
            <a:r>
              <a:rPr lang="en-US" sz="2000"/>
              <a:t>. A lifelong runner, she has completed ten half marathons and brings a strong passion for distance running and youth development to the program.</a:t>
            </a:r>
            <a:endParaRPr/>
          </a:p>
          <a:p>
            <a:pPr indent="-342900" lvl="0" marL="457200" rtl="0" algn="l">
              <a:lnSpc>
                <a:spcPct val="90000"/>
              </a:lnSpc>
              <a:spcBef>
                <a:spcPts val="1000"/>
              </a:spcBef>
              <a:spcAft>
                <a:spcPts val="0"/>
              </a:spcAft>
              <a:buClr>
                <a:schemeClr val="dk1"/>
              </a:buClr>
              <a:buSzPts val="1800"/>
              <a:buChar char="•"/>
            </a:pPr>
            <a:r>
              <a:rPr lang="en-US" sz="2000"/>
              <a:t>Outside of coaching, Coach Labbe teaches in the Woodridge Local School District and is their Choir Director. Laurel has had 3 children come through our Copley High School Cross Country program.</a:t>
            </a:r>
            <a:endParaRPr sz="2000"/>
          </a:p>
          <a:p>
            <a:pPr indent="-101600" lvl="0" marL="228600" rtl="0" algn="l">
              <a:lnSpc>
                <a:spcPct val="90000"/>
              </a:lnSpc>
              <a:spcBef>
                <a:spcPts val="1000"/>
              </a:spcBef>
              <a:spcAft>
                <a:spcPts val="0"/>
              </a:spcAft>
              <a:buClr>
                <a:schemeClr val="dk1"/>
              </a:buClr>
              <a:buSzPts val="2000"/>
              <a:buNone/>
            </a:pPr>
            <a:r>
              <a:t/>
            </a:r>
            <a:endParaRPr sz="2000"/>
          </a:p>
        </p:txBody>
      </p:sp>
      <p:pic>
        <p:nvPicPr>
          <p:cNvPr descr="A person in a blue shirt&#10;&#10;AI-generated content may be incorrect." id="133" name="Google Shape;133;p7"/>
          <p:cNvPicPr preferRelativeResize="0"/>
          <p:nvPr/>
        </p:nvPicPr>
        <p:blipFill rotWithShape="1">
          <a:blip r:embed="rId3">
            <a:alphaModFix/>
          </a:blip>
          <a:srcRect b="0" l="0" r="0" t="0"/>
          <a:stretch/>
        </p:blipFill>
        <p:spPr>
          <a:xfrm>
            <a:off x="156086" y="1885279"/>
            <a:ext cx="3581400" cy="44805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p5"/>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0" name="Google Shape;140;p5"/>
          <p:cNvSpPr/>
          <p:nvPr/>
        </p:nvSpPr>
        <p:spPr>
          <a:xfrm flipH="1" rot="10800000">
            <a:off x="-3" y="0"/>
            <a:ext cx="8115306" cy="1590742"/>
          </a:xfrm>
          <a:prstGeom prst="rect">
            <a:avLst/>
          </a:prstGeom>
          <a:gradFill>
            <a:gsLst>
              <a:gs pos="0">
                <a:srgbClr val="4472C4">
                  <a:alpha val="0"/>
                </a:srgbClr>
              </a:gs>
              <a:gs pos="20000">
                <a:srgbClr val="4472C4">
                  <a:alpha val="0"/>
                </a:srgbClr>
              </a:gs>
              <a:gs pos="100000">
                <a:srgbClr val="1F3864">
                  <a:alpha val="54509"/>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p5"/>
          <p:cNvSpPr/>
          <p:nvPr/>
        </p:nvSpPr>
        <p:spPr>
          <a:xfrm flipH="1">
            <a:off x="8115299" y="-1"/>
            <a:ext cx="4076698" cy="1590742"/>
          </a:xfrm>
          <a:prstGeom prst="rect">
            <a:avLst/>
          </a:prstGeom>
          <a:gradFill>
            <a:gsLst>
              <a:gs pos="0">
                <a:srgbClr val="4472C4">
                  <a:alpha val="65490"/>
                </a:srgbClr>
              </a:gs>
              <a:gs pos="100000">
                <a:srgbClr val="000000">
                  <a:alpha val="29411"/>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p5"/>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372"/>
                </a:srgbClr>
              </a:gs>
              <a:gs pos="100000">
                <a:srgbClr val="1F3864">
                  <a:alpha val="5137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5"/>
          <p:cNvSpPr txBox="1"/>
          <p:nvPr>
            <p:ph type="title"/>
          </p:nvPr>
        </p:nvSpPr>
        <p:spPr>
          <a:xfrm>
            <a:off x="1371599" y="294538"/>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Assistant Coach Sharon Rodriguez</a:t>
            </a:r>
            <a:endParaRPr/>
          </a:p>
        </p:txBody>
      </p:sp>
      <p:sp>
        <p:nvSpPr>
          <p:cNvPr id="144" name="Google Shape;144;p5"/>
          <p:cNvSpPr txBox="1"/>
          <p:nvPr>
            <p:ph idx="1" type="body"/>
          </p:nvPr>
        </p:nvSpPr>
        <p:spPr>
          <a:xfrm>
            <a:off x="3889594" y="2379346"/>
            <a:ext cx="7377956" cy="3683358"/>
          </a:xfrm>
          <a:prstGeom prst="rect">
            <a:avLst/>
          </a:prstGeom>
          <a:noFill/>
          <a:ln>
            <a:noFill/>
          </a:ln>
        </p:spPr>
        <p:txBody>
          <a:bodyPr anchorCtr="0" anchor="ctr" bIns="45700" lIns="91425" spcFirstLastPara="1" rIns="91425" wrap="square" tIns="45700">
            <a:normAutofit fontScale="85000" lnSpcReduction="10000"/>
          </a:bodyPr>
          <a:lstStyle/>
          <a:p>
            <a:pPr indent="-342900" lvl="0" marL="457200" rtl="0" algn="l">
              <a:lnSpc>
                <a:spcPct val="90000"/>
              </a:lnSpc>
              <a:spcBef>
                <a:spcPts val="1000"/>
              </a:spcBef>
              <a:spcAft>
                <a:spcPts val="0"/>
              </a:spcAft>
              <a:buClr>
                <a:schemeClr val="dk1"/>
              </a:buClr>
              <a:buSzPct val="105882"/>
              <a:buChar char="•"/>
            </a:pPr>
            <a:r>
              <a:rPr lang="en-US" sz="2000"/>
              <a:t>Coach Sharon Rodriguez is entering her second year on staff at Copley High School after previously serving as the Head Middle School Cross Country Coach for one season. She is a co-founder of Copley’s Youth Running Program and spent nine years coaching young athletes before making the transition to the middle school and now high school levels.</a:t>
            </a:r>
            <a:endParaRPr/>
          </a:p>
          <a:p>
            <a:pPr indent="-342900" lvl="0" marL="457200" rtl="0" algn="l">
              <a:lnSpc>
                <a:spcPct val="90000"/>
              </a:lnSpc>
              <a:spcBef>
                <a:spcPts val="1000"/>
              </a:spcBef>
              <a:spcAft>
                <a:spcPts val="0"/>
              </a:spcAft>
              <a:buClr>
                <a:schemeClr val="dk1"/>
              </a:buClr>
              <a:buSzPct val="105882"/>
              <a:buChar char="•"/>
            </a:pPr>
            <a:r>
              <a:rPr lang="en-US" sz="2000"/>
              <a:t>A graduate of </a:t>
            </a:r>
            <a:r>
              <a:rPr b="1" lang="en-US" sz="2000"/>
              <a:t>Tallmadge High School</a:t>
            </a:r>
            <a:r>
              <a:rPr lang="en-US" sz="2000"/>
              <a:t>, Sharon made history by founding the school’s first girls’ soccer team. She later earned her degree from </a:t>
            </a:r>
            <a:r>
              <a:rPr b="1" lang="en-US" sz="2000"/>
              <a:t>The University of Akron</a:t>
            </a:r>
            <a:r>
              <a:rPr lang="en-US" sz="2000"/>
              <a:t>. Born into the “Running Ritchies” family, Sharon has been running since early childhood and has completed a marathon, numerous half marathons, and countless 5Ks.</a:t>
            </a:r>
            <a:endParaRPr/>
          </a:p>
          <a:p>
            <a:pPr indent="-342900" lvl="0" marL="457200" rtl="0" algn="l">
              <a:lnSpc>
                <a:spcPct val="90000"/>
              </a:lnSpc>
              <a:spcBef>
                <a:spcPts val="1000"/>
              </a:spcBef>
              <a:spcAft>
                <a:spcPts val="0"/>
              </a:spcAft>
              <a:buClr>
                <a:schemeClr val="dk1"/>
              </a:buClr>
              <a:buSzPct val="105882"/>
              <a:buChar char="•"/>
            </a:pPr>
            <a:r>
              <a:rPr lang="en-US" sz="2000"/>
              <a:t>Outside of coaching, Sharon is the </a:t>
            </a:r>
            <a:r>
              <a:rPr b="1" lang="en-US" sz="2000"/>
              <a:t>Physical Education teacher at Arrowhead Elementary</a:t>
            </a:r>
            <a:r>
              <a:rPr lang="en-US" sz="2000"/>
              <a:t> and previously worked as a preschool teacher for over 10 years. Her son, Antonio, is a sophomore at Copley High School and competes in both Cross Country and Track &amp; Field.</a:t>
            </a:r>
            <a:endParaRPr/>
          </a:p>
        </p:txBody>
      </p:sp>
      <p:pic>
        <p:nvPicPr>
          <p:cNvPr descr="A person in a blue shirt&#10;&#10;AI-generated content may be incorrect." id="145" name="Google Shape;145;p5"/>
          <p:cNvPicPr preferRelativeResize="0"/>
          <p:nvPr/>
        </p:nvPicPr>
        <p:blipFill rotWithShape="1">
          <a:blip r:embed="rId3">
            <a:alphaModFix/>
          </a:blip>
          <a:srcRect b="0" l="0" r="0" t="0"/>
          <a:stretch/>
        </p:blipFill>
        <p:spPr>
          <a:xfrm>
            <a:off x="200479" y="2136004"/>
            <a:ext cx="3236976" cy="40477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 name="Google Shape;151;p6"/>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2" name="Google Shape;152;p6"/>
          <p:cNvSpPr/>
          <p:nvPr/>
        </p:nvSpPr>
        <p:spPr>
          <a:xfrm flipH="1" rot="10800000">
            <a:off x="-3" y="0"/>
            <a:ext cx="8115306" cy="1590742"/>
          </a:xfrm>
          <a:prstGeom prst="rect">
            <a:avLst/>
          </a:prstGeom>
          <a:gradFill>
            <a:gsLst>
              <a:gs pos="0">
                <a:srgbClr val="4472C4">
                  <a:alpha val="0"/>
                </a:srgbClr>
              </a:gs>
              <a:gs pos="20000">
                <a:srgbClr val="4472C4">
                  <a:alpha val="0"/>
                </a:srgbClr>
              </a:gs>
              <a:gs pos="100000">
                <a:srgbClr val="1F3864">
                  <a:alpha val="54509"/>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3" name="Google Shape;153;p6"/>
          <p:cNvSpPr/>
          <p:nvPr/>
        </p:nvSpPr>
        <p:spPr>
          <a:xfrm flipH="1">
            <a:off x="8115299" y="-1"/>
            <a:ext cx="4076698" cy="1590742"/>
          </a:xfrm>
          <a:prstGeom prst="rect">
            <a:avLst/>
          </a:prstGeom>
          <a:gradFill>
            <a:gsLst>
              <a:gs pos="0">
                <a:srgbClr val="4472C4">
                  <a:alpha val="65490"/>
                </a:srgbClr>
              </a:gs>
              <a:gs pos="100000">
                <a:srgbClr val="000000">
                  <a:alpha val="29411"/>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p6"/>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372"/>
                </a:srgbClr>
              </a:gs>
              <a:gs pos="100000">
                <a:srgbClr val="1F3864">
                  <a:alpha val="5137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p6"/>
          <p:cNvSpPr txBox="1"/>
          <p:nvPr>
            <p:ph type="title"/>
          </p:nvPr>
        </p:nvSpPr>
        <p:spPr>
          <a:xfrm>
            <a:off x="1371599" y="294538"/>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Assistant Coach Christina Malpass</a:t>
            </a:r>
            <a:endParaRPr/>
          </a:p>
        </p:txBody>
      </p:sp>
      <p:sp>
        <p:nvSpPr>
          <p:cNvPr id="156" name="Google Shape;156;p6"/>
          <p:cNvSpPr txBox="1"/>
          <p:nvPr>
            <p:ph idx="1" type="body"/>
          </p:nvPr>
        </p:nvSpPr>
        <p:spPr>
          <a:xfrm>
            <a:off x="3647767" y="2160374"/>
            <a:ext cx="8141109" cy="3683358"/>
          </a:xfrm>
          <a:prstGeom prst="rect">
            <a:avLst/>
          </a:prstGeom>
          <a:noFill/>
          <a:ln>
            <a:noFill/>
          </a:ln>
        </p:spPr>
        <p:txBody>
          <a:bodyPr anchorCtr="0" anchor="ctr" bIns="45700" lIns="91425" spcFirstLastPara="1" rIns="91425" wrap="square" tIns="45700">
            <a:normAutofit lnSpcReduction="10000"/>
          </a:bodyPr>
          <a:lstStyle/>
          <a:p>
            <a:pPr indent="-342900" lvl="0" marL="457200" rtl="0" algn="l">
              <a:lnSpc>
                <a:spcPct val="90000"/>
              </a:lnSpc>
              <a:spcBef>
                <a:spcPts val="1000"/>
              </a:spcBef>
              <a:spcAft>
                <a:spcPts val="0"/>
              </a:spcAft>
              <a:buClr>
                <a:schemeClr val="dk1"/>
              </a:buClr>
              <a:buSzPts val="1800"/>
              <a:buChar char="•"/>
            </a:pPr>
            <a:r>
              <a:rPr lang="en-US" sz="2000"/>
              <a:t>Coach Christina Malpass is entering her third year on the coaching staff at Copley High School, assisting both the Cross Country and Track &amp; Field programs after serving one season as an assistant coach at Copley-Fairlawn Middle School.</a:t>
            </a:r>
            <a:endParaRPr/>
          </a:p>
          <a:p>
            <a:pPr indent="-342900" lvl="0" marL="457200" rtl="0" algn="l">
              <a:lnSpc>
                <a:spcPct val="90000"/>
              </a:lnSpc>
              <a:spcBef>
                <a:spcPts val="1000"/>
              </a:spcBef>
              <a:spcAft>
                <a:spcPts val="0"/>
              </a:spcAft>
              <a:buClr>
                <a:schemeClr val="dk1"/>
              </a:buClr>
              <a:buSzPts val="1800"/>
              <a:buChar char="•"/>
            </a:pPr>
            <a:r>
              <a:rPr lang="en-US" sz="2000"/>
              <a:t>A standout runner herself, Coach Malpass was a member of Lima Shawnee High School’s 1983 state-championship cross country team. She went on to compete for </a:t>
            </a:r>
            <a:r>
              <a:rPr b="1" lang="en-US" sz="2000"/>
              <a:t>Ohio University</a:t>
            </a:r>
            <a:r>
              <a:rPr lang="en-US" sz="2000"/>
              <a:t> as a scholarship athlete in Cross Country and Track &amp; Field. Since college, she has continued her competitive journey—completing numerous half marathons, full marathons, and even ultra-marathons.</a:t>
            </a:r>
            <a:endParaRPr/>
          </a:p>
          <a:p>
            <a:pPr indent="-342900" lvl="0" marL="457200" rtl="0" algn="l">
              <a:lnSpc>
                <a:spcPct val="90000"/>
              </a:lnSpc>
              <a:spcBef>
                <a:spcPts val="1000"/>
              </a:spcBef>
              <a:spcAft>
                <a:spcPts val="0"/>
              </a:spcAft>
              <a:buClr>
                <a:schemeClr val="dk1"/>
              </a:buClr>
              <a:buSzPts val="1800"/>
              <a:buChar char="•"/>
            </a:pPr>
            <a:r>
              <a:rPr lang="en-US" sz="2000"/>
              <a:t>Coach Malpass’s passion for the sport is shared at home; her son, Brayden, is a junior on the Copley Cross Country and Track Teams.</a:t>
            </a:r>
            <a:endParaRPr/>
          </a:p>
        </p:txBody>
      </p:sp>
      <p:pic>
        <p:nvPicPr>
          <p:cNvPr descr="A person smiling for a picture&#10;&#10;AI-generated content may be incorrect." id="157" name="Google Shape;157;p6"/>
          <p:cNvPicPr preferRelativeResize="0"/>
          <p:nvPr/>
        </p:nvPicPr>
        <p:blipFill rotWithShape="1">
          <a:blip r:embed="rId3">
            <a:alphaModFix/>
          </a:blip>
          <a:srcRect b="0" l="0" r="0" t="0"/>
          <a:stretch/>
        </p:blipFill>
        <p:spPr>
          <a:xfrm>
            <a:off x="232982" y="2048972"/>
            <a:ext cx="3035808" cy="37947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g2e9252d83fb_0_5" title="Copley Schedule.png"/>
          <p:cNvPicPr preferRelativeResize="0"/>
          <p:nvPr/>
        </p:nvPicPr>
        <p:blipFill rotWithShape="1">
          <a:blip r:embed="rId3">
            <a:alphaModFix/>
          </a:blip>
          <a:srcRect b="0" l="0" r="0" t="0"/>
          <a:stretch/>
        </p:blipFill>
        <p:spPr>
          <a:xfrm>
            <a:off x="3352800" y="0"/>
            <a:ext cx="54864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8" name="Google Shape;168;p8"/>
          <p:cNvSpPr/>
          <p:nvPr/>
        </p:nvSpPr>
        <p:spPr>
          <a:xfrm flipH="1">
            <a:off x="2" y="0"/>
            <a:ext cx="12191998" cy="1575955"/>
          </a:xfrm>
          <a:prstGeom prst="rect">
            <a:avLst/>
          </a:prstGeom>
          <a:gradFill>
            <a:gsLst>
              <a:gs pos="0">
                <a:srgbClr val="000000">
                  <a:alpha val="95294"/>
                </a:srgbClr>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9" name="Google Shape;169;p8"/>
          <p:cNvSpPr/>
          <p:nvPr/>
        </p:nvSpPr>
        <p:spPr>
          <a:xfrm flipH="1" rot="10800000">
            <a:off x="8128857" y="0"/>
            <a:ext cx="4063143" cy="1576412"/>
          </a:xfrm>
          <a:prstGeom prst="rect">
            <a:avLst/>
          </a:prstGeom>
          <a:gradFill>
            <a:gsLst>
              <a:gs pos="0">
                <a:srgbClr val="1F3864">
                  <a:alpha val="67450"/>
                </a:srgbClr>
              </a:gs>
              <a:gs pos="19000">
                <a:srgbClr val="1F3864">
                  <a:alpha val="67450"/>
                </a:srgbClr>
              </a:gs>
              <a:gs pos="100000">
                <a:srgbClr val="4472C4">
                  <a:alpha val="78431"/>
                </a:srgbClr>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0" name="Google Shape;170;p8"/>
          <p:cNvSpPr/>
          <p:nvPr/>
        </p:nvSpPr>
        <p:spPr>
          <a:xfrm rot="5400000">
            <a:off x="5307777" y="-5307778"/>
            <a:ext cx="1576446" cy="12192002"/>
          </a:xfrm>
          <a:prstGeom prst="rect">
            <a:avLst/>
          </a:prstGeom>
          <a:gradFill>
            <a:gsLst>
              <a:gs pos="0">
                <a:srgbClr val="4472C4">
                  <a:alpha val="0"/>
                </a:srgbClr>
              </a:gs>
              <a:gs pos="23000">
                <a:srgbClr val="4472C4">
                  <a:alpha val="0"/>
                </a:srgbClr>
              </a:gs>
              <a:gs pos="99000">
                <a:srgbClr val="000000">
                  <a:alpha val="73333"/>
                </a:srgbClr>
              </a:gs>
              <a:gs pos="100000">
                <a:srgbClr val="000000">
                  <a:alpha val="73333"/>
                </a:srgbClr>
              </a:gs>
            </a:gsLst>
            <a:lin ang="203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8"/>
          <p:cNvSpPr txBox="1"/>
          <p:nvPr>
            <p:ph type="title"/>
          </p:nvPr>
        </p:nvSpPr>
        <p:spPr>
          <a:xfrm>
            <a:off x="1371597" y="348865"/>
            <a:ext cx="10044023" cy="87772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The Program Philosophy</a:t>
            </a:r>
            <a:endParaRPr/>
          </a:p>
        </p:txBody>
      </p:sp>
      <p:grpSp>
        <p:nvGrpSpPr>
          <p:cNvPr id="172" name="Google Shape;172;p8"/>
          <p:cNvGrpSpPr/>
          <p:nvPr/>
        </p:nvGrpSpPr>
        <p:grpSpPr>
          <a:xfrm>
            <a:off x="744738" y="2900785"/>
            <a:ext cx="10726464" cy="2616392"/>
            <a:chOff x="100682" y="788206"/>
            <a:chExt cx="10726464" cy="2616392"/>
          </a:xfrm>
        </p:grpSpPr>
        <p:sp>
          <p:nvSpPr>
            <p:cNvPr id="173" name="Google Shape;173;p8"/>
            <p:cNvSpPr/>
            <p:nvPr/>
          </p:nvSpPr>
          <p:spPr>
            <a:xfrm>
              <a:off x="562927" y="788206"/>
              <a:ext cx="1445998" cy="1445998"/>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8"/>
            <p:cNvSpPr/>
            <p:nvPr/>
          </p:nvSpPr>
          <p:spPr>
            <a:xfrm>
              <a:off x="871091" y="1096370"/>
              <a:ext cx="829671" cy="829671"/>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8"/>
            <p:cNvSpPr/>
            <p:nvPr/>
          </p:nvSpPr>
          <p:spPr>
            <a:xfrm>
              <a:off x="100682" y="2684598"/>
              <a:ext cx="2370489"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8"/>
            <p:cNvSpPr txBox="1"/>
            <p:nvPr/>
          </p:nvSpPr>
          <p:spPr>
            <a:xfrm>
              <a:off x="100682" y="2684598"/>
              <a:ext cx="2370489"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IMPROVEMENT IN ALL OUR ATHLETES  </a:t>
              </a:r>
              <a:endParaRPr b="0" i="0" sz="1400" u="none" cap="none" strike="noStrike">
                <a:solidFill>
                  <a:srgbClr val="000000"/>
                </a:solidFill>
                <a:latin typeface="Arial"/>
                <a:ea typeface="Arial"/>
                <a:cs typeface="Arial"/>
                <a:sym typeface="Arial"/>
              </a:endParaRPr>
            </a:p>
          </p:txBody>
        </p:sp>
        <p:sp>
          <p:nvSpPr>
            <p:cNvPr id="177" name="Google Shape;177;p8"/>
            <p:cNvSpPr/>
            <p:nvPr/>
          </p:nvSpPr>
          <p:spPr>
            <a:xfrm>
              <a:off x="3348252" y="788206"/>
              <a:ext cx="1445998" cy="1445998"/>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8"/>
            <p:cNvSpPr/>
            <p:nvPr/>
          </p:nvSpPr>
          <p:spPr>
            <a:xfrm>
              <a:off x="3656416" y="1096370"/>
              <a:ext cx="829671" cy="829671"/>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8"/>
            <p:cNvSpPr/>
            <p:nvPr/>
          </p:nvSpPr>
          <p:spPr>
            <a:xfrm>
              <a:off x="2886007" y="2684598"/>
              <a:ext cx="2370489"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8"/>
            <p:cNvSpPr txBox="1"/>
            <p:nvPr/>
          </p:nvSpPr>
          <p:spPr>
            <a:xfrm>
              <a:off x="2886007" y="2684598"/>
              <a:ext cx="2370489"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WE ASK OUR ATHLETES TO FIRST BECOME CONSISTENT IN THEIR PERFORMANCES AND THEN TO STRIVE TO IMPROVE  </a:t>
              </a:r>
              <a:endParaRPr b="0" i="0" sz="1400" u="none" cap="none" strike="noStrike">
                <a:solidFill>
                  <a:srgbClr val="000000"/>
                </a:solidFill>
                <a:latin typeface="Arial"/>
                <a:ea typeface="Arial"/>
                <a:cs typeface="Arial"/>
                <a:sym typeface="Arial"/>
              </a:endParaRPr>
            </a:p>
          </p:txBody>
        </p:sp>
        <p:sp>
          <p:nvSpPr>
            <p:cNvPr id="181" name="Google Shape;181;p8"/>
            <p:cNvSpPr/>
            <p:nvPr/>
          </p:nvSpPr>
          <p:spPr>
            <a:xfrm>
              <a:off x="6133577" y="788206"/>
              <a:ext cx="1445998" cy="1445998"/>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8"/>
            <p:cNvSpPr/>
            <p:nvPr/>
          </p:nvSpPr>
          <p:spPr>
            <a:xfrm>
              <a:off x="6441741" y="1096370"/>
              <a:ext cx="829671" cy="829671"/>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8"/>
            <p:cNvSpPr/>
            <p:nvPr/>
          </p:nvSpPr>
          <p:spPr>
            <a:xfrm>
              <a:off x="5671332" y="2684598"/>
              <a:ext cx="2370489"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8"/>
            <p:cNvSpPr txBox="1"/>
            <p:nvPr/>
          </p:nvSpPr>
          <p:spPr>
            <a:xfrm>
              <a:off x="5671332" y="2684598"/>
              <a:ext cx="2370489"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DEVELOP THE ATHLETES TO ACHIEVE THEIR BEST PERFORMANCES AT THE END OF THE SEASON.  </a:t>
              </a:r>
              <a:endParaRPr b="0" i="0" sz="1400" u="none" cap="none" strike="noStrike">
                <a:solidFill>
                  <a:srgbClr val="000000"/>
                </a:solidFill>
                <a:latin typeface="Arial"/>
                <a:ea typeface="Arial"/>
                <a:cs typeface="Arial"/>
                <a:sym typeface="Arial"/>
              </a:endParaRPr>
            </a:p>
          </p:txBody>
        </p:sp>
        <p:sp>
          <p:nvSpPr>
            <p:cNvPr id="185" name="Google Shape;185;p8"/>
            <p:cNvSpPr/>
            <p:nvPr/>
          </p:nvSpPr>
          <p:spPr>
            <a:xfrm>
              <a:off x="8918902" y="788206"/>
              <a:ext cx="1445998" cy="1445998"/>
            </a:xfrm>
            <a:prstGeom prst="ellipse">
              <a:avLst/>
            </a:prstGeom>
            <a:solidFill>
              <a:srgbClr val="599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8"/>
            <p:cNvSpPr/>
            <p:nvPr/>
          </p:nvSpPr>
          <p:spPr>
            <a:xfrm>
              <a:off x="9227066" y="1096370"/>
              <a:ext cx="829671" cy="829671"/>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8"/>
            <p:cNvSpPr/>
            <p:nvPr/>
          </p:nvSpPr>
          <p:spPr>
            <a:xfrm>
              <a:off x="8456657" y="2684598"/>
              <a:ext cx="2370489"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8"/>
            <p:cNvSpPr txBox="1"/>
            <p:nvPr/>
          </p:nvSpPr>
          <p:spPr>
            <a:xfrm>
              <a:off x="8456657" y="2684598"/>
              <a:ext cx="2370489"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OUR OBJECTIVE IS TO HAVE EACH ATHLETE RUN THEIR FASTEST TIME IN THE LAST MEET OF THE SEASON.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2023-07-13T15:35:40Z</dcterms:created>
  <dc:creator>Eric Driscoll</dc:creator>
</cp:coreProperties>
</file>